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7"/>
  </p:notesMasterIdLst>
  <p:sldIdLst>
    <p:sldId id="256" r:id="rId3"/>
    <p:sldId id="314" r:id="rId4"/>
    <p:sldId id="271" r:id="rId5"/>
    <p:sldId id="288" r:id="rId6"/>
    <p:sldId id="315" r:id="rId7"/>
    <p:sldId id="298" r:id="rId8"/>
    <p:sldId id="289" r:id="rId9"/>
    <p:sldId id="290" r:id="rId10"/>
    <p:sldId id="312" r:id="rId11"/>
    <p:sldId id="299" r:id="rId12"/>
    <p:sldId id="303" r:id="rId13"/>
    <p:sldId id="304" r:id="rId14"/>
    <p:sldId id="280" r:id="rId15"/>
    <p:sldId id="305" r:id="rId16"/>
    <p:sldId id="310" r:id="rId17"/>
    <p:sldId id="311" r:id="rId18"/>
    <p:sldId id="293" r:id="rId19"/>
    <p:sldId id="294" r:id="rId20"/>
    <p:sldId id="295" r:id="rId21"/>
    <p:sldId id="296" r:id="rId22"/>
    <p:sldId id="297" r:id="rId23"/>
    <p:sldId id="313" r:id="rId24"/>
    <p:sldId id="284"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2BB3DF-ACBF-477E-BD8C-6FD328124E81}">
          <p14:sldIdLst>
            <p14:sldId id="256"/>
            <p14:sldId id="314"/>
            <p14:sldId id="271"/>
            <p14:sldId id="288"/>
            <p14:sldId id="315"/>
            <p14:sldId id="298"/>
            <p14:sldId id="289"/>
            <p14:sldId id="290"/>
            <p14:sldId id="312"/>
            <p14:sldId id="299"/>
            <p14:sldId id="303"/>
            <p14:sldId id="304"/>
            <p14:sldId id="280"/>
            <p14:sldId id="305"/>
            <p14:sldId id="310"/>
            <p14:sldId id="311"/>
            <p14:sldId id="293"/>
            <p14:sldId id="294"/>
            <p14:sldId id="295"/>
            <p14:sldId id="296"/>
            <p14:sldId id="297"/>
            <p14:sldId id="313"/>
            <p14:sldId id="284"/>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55" autoAdjust="0"/>
  </p:normalViewPr>
  <p:slideViewPr>
    <p:cSldViewPr snapToGrid="0">
      <p:cViewPr varScale="1">
        <p:scale>
          <a:sx n="59" d="100"/>
          <a:sy n="59" d="100"/>
        </p:scale>
        <p:origin x="1284" y="66"/>
      </p:cViewPr>
      <p:guideLst/>
    </p:cSldViewPr>
  </p:slideViewPr>
  <p:outlineViewPr>
    <p:cViewPr>
      <p:scale>
        <a:sx n="33" d="100"/>
        <a:sy n="33" d="100"/>
      </p:scale>
      <p:origin x="0" y="-13032"/>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9DFD4-3EED-6B4D-B8C2-DB5AD67BDC32}"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A4043-B661-5347-924B-49562C3E3D0C}" type="slidenum">
              <a:rPr lang="en-US" smtClean="0"/>
              <a:t>‹#›</a:t>
            </a:fld>
            <a:endParaRPr lang="en-US"/>
          </a:p>
        </p:txBody>
      </p:sp>
    </p:spTree>
    <p:extLst>
      <p:ext uri="{BB962C8B-B14F-4D97-AF65-F5344CB8AC3E}">
        <p14:creationId xmlns:p14="http://schemas.microsoft.com/office/powerpoint/2010/main" val="404175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2</a:t>
            </a:fld>
            <a:endParaRPr lang="en-US"/>
          </a:p>
        </p:txBody>
      </p:sp>
    </p:spTree>
    <p:extLst>
      <p:ext uri="{BB962C8B-B14F-4D97-AF65-F5344CB8AC3E}">
        <p14:creationId xmlns:p14="http://schemas.microsoft.com/office/powerpoint/2010/main" val="217625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11</a:t>
            </a:fld>
            <a:endParaRPr lang="en-US"/>
          </a:p>
        </p:txBody>
      </p:sp>
    </p:spTree>
    <p:extLst>
      <p:ext uri="{BB962C8B-B14F-4D97-AF65-F5344CB8AC3E}">
        <p14:creationId xmlns:p14="http://schemas.microsoft.com/office/powerpoint/2010/main" val="280406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12</a:t>
            </a:fld>
            <a:endParaRPr lang="en-US"/>
          </a:p>
        </p:txBody>
      </p:sp>
    </p:spTree>
    <p:extLst>
      <p:ext uri="{BB962C8B-B14F-4D97-AF65-F5344CB8AC3E}">
        <p14:creationId xmlns:p14="http://schemas.microsoft.com/office/powerpoint/2010/main" val="97321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13</a:t>
            </a:fld>
            <a:endParaRPr lang="en-US"/>
          </a:p>
        </p:txBody>
      </p:sp>
    </p:spTree>
    <p:extLst>
      <p:ext uri="{BB962C8B-B14F-4D97-AF65-F5344CB8AC3E}">
        <p14:creationId xmlns:p14="http://schemas.microsoft.com/office/powerpoint/2010/main" val="238310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14</a:t>
            </a:fld>
            <a:endParaRPr lang="en-US"/>
          </a:p>
        </p:txBody>
      </p:sp>
    </p:spTree>
    <p:extLst>
      <p:ext uri="{BB962C8B-B14F-4D97-AF65-F5344CB8AC3E}">
        <p14:creationId xmlns:p14="http://schemas.microsoft.com/office/powerpoint/2010/main" val="125314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E085E1F-D5CE-4CAD-879E-507F6D15A150}" type="slidenum">
              <a:rPr lang="en-US" smtClean="0"/>
              <a:t>15</a:t>
            </a:fld>
            <a:endParaRPr lang="en-US"/>
          </a:p>
        </p:txBody>
      </p:sp>
    </p:spTree>
    <p:extLst>
      <p:ext uri="{BB962C8B-B14F-4D97-AF65-F5344CB8AC3E}">
        <p14:creationId xmlns:p14="http://schemas.microsoft.com/office/powerpoint/2010/main" val="368266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16</a:t>
            </a:fld>
            <a:endParaRPr lang="en-US"/>
          </a:p>
        </p:txBody>
      </p:sp>
    </p:spTree>
    <p:extLst>
      <p:ext uri="{BB962C8B-B14F-4D97-AF65-F5344CB8AC3E}">
        <p14:creationId xmlns:p14="http://schemas.microsoft.com/office/powerpoint/2010/main" val="294361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17</a:t>
            </a:fld>
            <a:endParaRPr lang="en-US"/>
          </a:p>
        </p:txBody>
      </p:sp>
    </p:spTree>
    <p:extLst>
      <p:ext uri="{BB962C8B-B14F-4D97-AF65-F5344CB8AC3E}">
        <p14:creationId xmlns:p14="http://schemas.microsoft.com/office/powerpoint/2010/main" val="379634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18</a:t>
            </a:fld>
            <a:endParaRPr lang="en-US"/>
          </a:p>
        </p:txBody>
      </p:sp>
    </p:spTree>
    <p:extLst>
      <p:ext uri="{BB962C8B-B14F-4D97-AF65-F5344CB8AC3E}">
        <p14:creationId xmlns:p14="http://schemas.microsoft.com/office/powerpoint/2010/main" val="119346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19</a:t>
            </a:fld>
            <a:endParaRPr lang="en-US"/>
          </a:p>
        </p:txBody>
      </p:sp>
    </p:spTree>
    <p:extLst>
      <p:ext uri="{BB962C8B-B14F-4D97-AF65-F5344CB8AC3E}">
        <p14:creationId xmlns:p14="http://schemas.microsoft.com/office/powerpoint/2010/main" val="162156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20</a:t>
            </a:fld>
            <a:endParaRPr lang="en-US"/>
          </a:p>
        </p:txBody>
      </p:sp>
    </p:spTree>
    <p:extLst>
      <p:ext uri="{BB962C8B-B14F-4D97-AF65-F5344CB8AC3E}">
        <p14:creationId xmlns:p14="http://schemas.microsoft.com/office/powerpoint/2010/main" val="229594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3</a:t>
            </a:fld>
            <a:endParaRPr lang="en-US"/>
          </a:p>
        </p:txBody>
      </p:sp>
    </p:spTree>
    <p:extLst>
      <p:ext uri="{BB962C8B-B14F-4D97-AF65-F5344CB8AC3E}">
        <p14:creationId xmlns:p14="http://schemas.microsoft.com/office/powerpoint/2010/main" val="69019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21</a:t>
            </a:fld>
            <a:endParaRPr lang="en-US"/>
          </a:p>
        </p:txBody>
      </p:sp>
    </p:spTree>
    <p:extLst>
      <p:ext uri="{BB962C8B-B14F-4D97-AF65-F5344CB8AC3E}">
        <p14:creationId xmlns:p14="http://schemas.microsoft.com/office/powerpoint/2010/main" val="3258731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22</a:t>
            </a:fld>
            <a:endParaRPr lang="en-US"/>
          </a:p>
        </p:txBody>
      </p:sp>
    </p:spTree>
    <p:extLst>
      <p:ext uri="{BB962C8B-B14F-4D97-AF65-F5344CB8AC3E}">
        <p14:creationId xmlns:p14="http://schemas.microsoft.com/office/powerpoint/2010/main" val="178619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4</a:t>
            </a:fld>
            <a:endParaRPr lang="en-US"/>
          </a:p>
        </p:txBody>
      </p:sp>
    </p:spTree>
    <p:extLst>
      <p:ext uri="{BB962C8B-B14F-4D97-AF65-F5344CB8AC3E}">
        <p14:creationId xmlns:p14="http://schemas.microsoft.com/office/powerpoint/2010/main" val="388203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5</a:t>
            </a:fld>
            <a:endParaRPr lang="en-US"/>
          </a:p>
        </p:txBody>
      </p:sp>
    </p:spTree>
    <p:extLst>
      <p:ext uri="{BB962C8B-B14F-4D97-AF65-F5344CB8AC3E}">
        <p14:creationId xmlns:p14="http://schemas.microsoft.com/office/powerpoint/2010/main" val="329641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6</a:t>
            </a:fld>
            <a:endParaRPr lang="en-US"/>
          </a:p>
        </p:txBody>
      </p:sp>
    </p:spTree>
    <p:extLst>
      <p:ext uri="{BB962C8B-B14F-4D97-AF65-F5344CB8AC3E}">
        <p14:creationId xmlns:p14="http://schemas.microsoft.com/office/powerpoint/2010/main" val="33466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7</a:t>
            </a:fld>
            <a:endParaRPr lang="en-US"/>
          </a:p>
        </p:txBody>
      </p:sp>
    </p:spTree>
    <p:extLst>
      <p:ext uri="{BB962C8B-B14F-4D97-AF65-F5344CB8AC3E}">
        <p14:creationId xmlns:p14="http://schemas.microsoft.com/office/powerpoint/2010/main" val="403016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8</a:t>
            </a:fld>
            <a:endParaRPr lang="en-US"/>
          </a:p>
        </p:txBody>
      </p:sp>
    </p:spTree>
    <p:extLst>
      <p:ext uri="{BB962C8B-B14F-4D97-AF65-F5344CB8AC3E}">
        <p14:creationId xmlns:p14="http://schemas.microsoft.com/office/powerpoint/2010/main" val="281601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9</a:t>
            </a:fld>
            <a:endParaRPr lang="en-US"/>
          </a:p>
        </p:txBody>
      </p:sp>
    </p:spTree>
    <p:extLst>
      <p:ext uri="{BB962C8B-B14F-4D97-AF65-F5344CB8AC3E}">
        <p14:creationId xmlns:p14="http://schemas.microsoft.com/office/powerpoint/2010/main" val="120150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EFA4043-B661-5347-924B-49562C3E3D0C}" type="slidenum">
              <a:rPr lang="en-US" smtClean="0"/>
              <a:t>10</a:t>
            </a:fld>
            <a:endParaRPr lang="en-US"/>
          </a:p>
        </p:txBody>
      </p:sp>
    </p:spTree>
    <p:extLst>
      <p:ext uri="{BB962C8B-B14F-4D97-AF65-F5344CB8AC3E}">
        <p14:creationId xmlns:p14="http://schemas.microsoft.com/office/powerpoint/2010/main" val="1815841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2FC5B2-98B6-4281-AAB7-824C79CD6B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D7620B-7E21-4BA1-B0B9-B75452CAD43A}"/>
              </a:ext>
            </a:extLst>
          </p:cNvPr>
          <p:cNvSpPr>
            <a:spLocks noGrp="1"/>
          </p:cNvSpPr>
          <p:nvPr>
            <p:ph type="ctrTitle"/>
          </p:nvPr>
        </p:nvSpPr>
        <p:spPr>
          <a:xfrm>
            <a:off x="274320" y="2721691"/>
            <a:ext cx="6891861" cy="1017229"/>
          </a:xfrm>
        </p:spPr>
        <p:txBody>
          <a:bodyPr lIns="0" tIns="0" rIns="0" bIns="0" anchor="ctr" anchorCtr="0">
            <a:normAutofit/>
          </a:bodyPr>
          <a:lstStyle>
            <a:lvl1pPr algn="l">
              <a:defRPr sz="4400" cap="all" baseline="0">
                <a:solidFill>
                  <a:schemeClr val="tx1"/>
                </a:solidFill>
                <a:latin typeface="Arial Narrow" panose="020B0606020202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5B0F5BB-64EE-4BF6-922C-68CAA213D716}"/>
              </a:ext>
            </a:extLst>
          </p:cNvPr>
          <p:cNvSpPr>
            <a:spLocks noGrp="1"/>
          </p:cNvSpPr>
          <p:nvPr>
            <p:ph type="subTitle" idx="1"/>
          </p:nvPr>
        </p:nvSpPr>
        <p:spPr>
          <a:xfrm>
            <a:off x="274320" y="3910818"/>
            <a:ext cx="6302327" cy="1331742"/>
          </a:xfrm>
          <a:prstGeom prst="rect">
            <a:avLst/>
          </a:prstGeom>
        </p:spPr>
        <p:txBody>
          <a:bodyPr lIns="0" tIns="0" rIns="0" bIns="91440"/>
          <a:lstStyle>
            <a:lvl1pPr marL="0" indent="0" algn="l">
              <a:buNone/>
              <a:defRPr sz="2800">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047F11C-D18D-4E14-A708-4A15CC3AE1CC}"/>
              </a:ext>
            </a:extLst>
          </p:cNvPr>
          <p:cNvSpPr>
            <a:spLocks noGrp="1"/>
          </p:cNvSpPr>
          <p:nvPr>
            <p:ph type="dt" sz="half" idx="10"/>
          </p:nvPr>
        </p:nvSpPr>
        <p:spPr>
          <a:xfrm>
            <a:off x="288105" y="6044803"/>
            <a:ext cx="5496950" cy="301756"/>
          </a:xfrm>
          <a:prstGeom prst="rect">
            <a:avLst/>
          </a:prstGeom>
        </p:spPr>
        <p:txBody>
          <a:bodyPr lIns="0" tIns="0" rIns="0" bIns="0"/>
          <a:lstStyle>
            <a:lvl1pPr>
              <a:defRPr sz="16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Date</a:t>
            </a:r>
            <a:endParaRPr lang="en-US" sz="1600" dirty="0"/>
          </a:p>
        </p:txBody>
      </p:sp>
    </p:spTree>
    <p:extLst>
      <p:ext uri="{BB962C8B-B14F-4D97-AF65-F5344CB8AC3E}">
        <p14:creationId xmlns:p14="http://schemas.microsoft.com/office/powerpoint/2010/main" val="44404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ios">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A70B-7C08-4F90-9AA1-C9175FE21AA9}"/>
              </a:ext>
            </a:extLst>
          </p:cNvPr>
          <p:cNvSpPr>
            <a:spLocks noGrp="1"/>
          </p:cNvSpPr>
          <p:nvPr>
            <p:ph type="title"/>
          </p:nvPr>
        </p:nvSpPr>
        <p:spPr/>
        <p:txBody>
          <a:bodyPr/>
          <a:lstStyle/>
          <a:p>
            <a:r>
              <a:rPr lang="en-US"/>
              <a:t>Click to edit Master title style</a:t>
            </a:r>
          </a:p>
        </p:txBody>
      </p:sp>
      <p:sp>
        <p:nvSpPr>
          <p:cNvPr id="8" name="Picture Placeholder 6">
            <a:extLst>
              <a:ext uri="{FF2B5EF4-FFF2-40B4-BE49-F238E27FC236}">
                <a16:creationId xmlns:a16="http://schemas.microsoft.com/office/drawing/2014/main" id="{E931EB25-BAEB-4352-9F2A-CB925DBC19BC}"/>
              </a:ext>
            </a:extLst>
          </p:cNvPr>
          <p:cNvSpPr>
            <a:spLocks noGrp="1"/>
          </p:cNvSpPr>
          <p:nvPr>
            <p:ph type="pic" sz="quarter" idx="10"/>
          </p:nvPr>
        </p:nvSpPr>
        <p:spPr>
          <a:xfrm>
            <a:off x="457199" y="2220913"/>
            <a:ext cx="1872343" cy="2293030"/>
          </a:xfrm>
        </p:spPr>
        <p:txBody>
          <a:bodyPr/>
          <a:lstStyle/>
          <a:p>
            <a:r>
              <a:rPr lang="en-US"/>
              <a:t>Click icon to add picture</a:t>
            </a:r>
          </a:p>
        </p:txBody>
      </p:sp>
      <p:sp>
        <p:nvSpPr>
          <p:cNvPr id="11" name="Picture Placeholder 6">
            <a:extLst>
              <a:ext uri="{FF2B5EF4-FFF2-40B4-BE49-F238E27FC236}">
                <a16:creationId xmlns:a16="http://schemas.microsoft.com/office/drawing/2014/main" id="{064594CD-302C-41AC-A7BB-456D176185DF}"/>
              </a:ext>
            </a:extLst>
          </p:cNvPr>
          <p:cNvSpPr>
            <a:spLocks noGrp="1"/>
          </p:cNvSpPr>
          <p:nvPr>
            <p:ph type="pic" sz="quarter" idx="11"/>
          </p:nvPr>
        </p:nvSpPr>
        <p:spPr>
          <a:xfrm>
            <a:off x="2762549" y="2220913"/>
            <a:ext cx="1872343" cy="2293030"/>
          </a:xfrm>
        </p:spPr>
        <p:txBody>
          <a:bodyPr/>
          <a:lstStyle/>
          <a:p>
            <a:r>
              <a:rPr lang="en-US"/>
              <a:t>Click icon to add picture</a:t>
            </a:r>
          </a:p>
        </p:txBody>
      </p:sp>
      <p:sp>
        <p:nvSpPr>
          <p:cNvPr id="12" name="Text Placeholder 11">
            <a:extLst>
              <a:ext uri="{FF2B5EF4-FFF2-40B4-BE49-F238E27FC236}">
                <a16:creationId xmlns:a16="http://schemas.microsoft.com/office/drawing/2014/main" id="{C5F12D7F-4202-456B-AED5-15DC56C8289B}"/>
              </a:ext>
            </a:extLst>
          </p:cNvPr>
          <p:cNvSpPr>
            <a:spLocks noGrp="1"/>
          </p:cNvSpPr>
          <p:nvPr>
            <p:ph type="body" sz="quarter" idx="14"/>
          </p:nvPr>
        </p:nvSpPr>
        <p:spPr>
          <a:xfrm>
            <a:off x="45719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DF62A8CD-9339-4BD8-A608-A2A2053FDA49}"/>
              </a:ext>
            </a:extLst>
          </p:cNvPr>
          <p:cNvSpPr>
            <a:spLocks noGrp="1"/>
          </p:cNvSpPr>
          <p:nvPr>
            <p:ph type="body" sz="quarter" idx="15"/>
          </p:nvPr>
        </p:nvSpPr>
        <p:spPr>
          <a:xfrm>
            <a:off x="276254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560FA928-9EA3-4CD8-A235-FD5D031D8860}"/>
              </a:ext>
            </a:extLst>
          </p:cNvPr>
          <p:cNvSpPr>
            <a:spLocks noGrp="1"/>
          </p:cNvSpPr>
          <p:nvPr>
            <p:ph type="sldNum" sz="quarter" idx="4"/>
          </p:nvPr>
        </p:nvSpPr>
        <p:spPr>
          <a:xfrm>
            <a:off x="381000" y="6330593"/>
            <a:ext cx="217311" cy="365125"/>
          </a:xfrm>
          <a:prstGeom prst="rect">
            <a:avLst/>
          </a:prstGeom>
        </p:spPr>
        <p:txBody>
          <a:bodyPr vert="horz" wrap="none" lIns="0" tIns="0" rIns="0" bIns="0" rtlCol="0" anchor="ctr"/>
          <a:lstStyle>
            <a:lvl1pPr algn="r">
              <a:defRPr sz="1400" baseline="0">
                <a:solidFill>
                  <a:schemeClr val="tx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169578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ver - Title Slide">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94E2D39A-C24D-7E4A-BB94-6DB86E060D2B}"/>
              </a:ext>
            </a:extLst>
          </p:cNvPr>
          <p:cNvPicPr>
            <a:picLocks noChangeAspect="1"/>
          </p:cNvPicPr>
          <p:nvPr userDrawn="1"/>
        </p:nvPicPr>
        <p:blipFill>
          <a:blip r:embed="rId2"/>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D7620B-7E21-4BA1-B0B9-B75452CAD43A}"/>
              </a:ext>
            </a:extLst>
          </p:cNvPr>
          <p:cNvSpPr>
            <a:spLocks noGrp="1"/>
          </p:cNvSpPr>
          <p:nvPr>
            <p:ph type="ctrTitle"/>
          </p:nvPr>
        </p:nvSpPr>
        <p:spPr>
          <a:xfrm>
            <a:off x="6492240" y="861005"/>
            <a:ext cx="5270863" cy="1441682"/>
          </a:xfrm>
        </p:spPr>
        <p:txBody>
          <a:bodyPr lIns="0" tIns="0" rIns="0" bIns="0" anchor="t" anchorCtr="0">
            <a:normAutofit/>
          </a:bodyPr>
          <a:lstStyle>
            <a:lvl1pPr algn="l" fontAlgn="t">
              <a:lnSpc>
                <a:spcPct val="100000"/>
              </a:lnSpc>
              <a:defRPr sz="3800" cap="none" baseline="0">
                <a:solidFill>
                  <a:schemeClr val="bg1"/>
                </a:solidFill>
                <a:latin typeface="Arial Narrow" panose="020B0606020202030204" pitchFamily="34" charset="0"/>
                <a:ea typeface="Tahoma" panose="020B0604030504040204" pitchFamily="34" charset="0"/>
                <a:cs typeface="Tahoma" panose="020B0604030504040204" pitchFamily="34" charset="0"/>
              </a:defRPr>
            </a:lvl1pPr>
          </a:lstStyle>
          <a:p>
            <a:r>
              <a:rPr lang="en-US"/>
              <a:t>Click to edit Master title style</a:t>
            </a:r>
          </a:p>
        </p:txBody>
      </p:sp>
      <p:pic>
        <p:nvPicPr>
          <p:cNvPr id="11" name="Picture 10" descr="Morris Nichols Arsht &amp; Tunnell logo">
            <a:extLst>
              <a:ext uri="{FF2B5EF4-FFF2-40B4-BE49-F238E27FC236}">
                <a16:creationId xmlns:a16="http://schemas.microsoft.com/office/drawing/2014/main" id="{772FEED0-7D3B-4940-A7EE-DBBDC2D6448F}"/>
              </a:ext>
            </a:extLst>
          </p:cNvPr>
          <p:cNvPicPr>
            <a:picLocks noChangeAspect="1"/>
          </p:cNvPicPr>
          <p:nvPr userDrawn="1"/>
        </p:nvPicPr>
        <p:blipFill>
          <a:blip r:embed="rId3"/>
          <a:srcRect/>
          <a:stretch>
            <a:fillRect/>
          </a:stretch>
        </p:blipFill>
        <p:spPr>
          <a:xfrm>
            <a:off x="1320576" y="2802259"/>
            <a:ext cx="3428740" cy="1044694"/>
          </a:xfrm>
          <a:prstGeom prst="rect">
            <a:avLst/>
          </a:prstGeom>
        </p:spPr>
      </p:pic>
      <p:sp>
        <p:nvSpPr>
          <p:cNvPr id="15" name="Text Placeholder 14">
            <a:extLst>
              <a:ext uri="{FF2B5EF4-FFF2-40B4-BE49-F238E27FC236}">
                <a16:creationId xmlns:a16="http://schemas.microsoft.com/office/drawing/2014/main" id="{BA08CFDD-EFC7-8C41-8C09-1C0D7E13B92E}"/>
              </a:ext>
            </a:extLst>
          </p:cNvPr>
          <p:cNvSpPr>
            <a:spLocks noGrp="1"/>
          </p:cNvSpPr>
          <p:nvPr>
            <p:ph type="body" sz="quarter" idx="10"/>
          </p:nvPr>
        </p:nvSpPr>
        <p:spPr>
          <a:xfrm>
            <a:off x="6492238" y="3223761"/>
            <a:ext cx="5270863" cy="3023052"/>
          </a:xfrm>
        </p:spPr>
        <p:txBody>
          <a:bodyPr/>
          <a:lstStyle>
            <a:lvl1pPr>
              <a:defRPr sz="2800" b="0" i="0">
                <a:solidFill>
                  <a:schemeClr val="bg1"/>
                </a:solidFill>
                <a:latin typeface="Arial Narrow" panose="020B0604020202020204" pitchFamily="34" charset="0"/>
                <a:cs typeface="Arial Narrow" panose="020B0604020202020204" pitchFamily="34" charset="0"/>
              </a:defRPr>
            </a:lvl1pPr>
            <a:lvl2pPr marL="6350" indent="0">
              <a:buFontTx/>
              <a:buNone/>
              <a:defRPr sz="1400" b="0" i="0">
                <a:solidFill>
                  <a:srgbClr val="A8AFC8"/>
                </a:solidFill>
                <a:latin typeface="Arial Narrow" panose="020B0604020202020204" pitchFamily="34" charset="0"/>
                <a:cs typeface="Arial Narrow" panose="020B0604020202020204" pitchFamily="34" charset="0"/>
              </a:defRPr>
            </a:lvl2pPr>
            <a:lvl3pPr>
              <a:buNone/>
              <a:defRPr b="0" i="0">
                <a:solidFill>
                  <a:schemeClr val="bg1"/>
                </a:solidFill>
                <a:latin typeface="Arial Narrow" panose="020B0604020202020204" pitchFamily="34" charset="0"/>
                <a:cs typeface="Arial Narrow" panose="020B0604020202020204" pitchFamily="34" charset="0"/>
              </a:defRPr>
            </a:lvl3pPr>
            <a:lvl4pPr>
              <a:buNone/>
              <a:defRPr b="0" i="0">
                <a:solidFill>
                  <a:schemeClr val="bg1"/>
                </a:solidFill>
                <a:latin typeface="Arial Narrow" panose="020B0604020202020204" pitchFamily="34" charset="0"/>
                <a:cs typeface="Arial Narrow" panose="020B0604020202020204" pitchFamily="34" charset="0"/>
              </a:defRPr>
            </a:lvl4pPr>
            <a:lvl5pPr>
              <a:defRPr b="0" i="0">
                <a:solidFill>
                  <a:schemeClr val="bg1"/>
                </a:solidFill>
                <a:latin typeface="Arial Narrow" panose="020B0604020202020204" pitchFamily="34" charset="0"/>
                <a:cs typeface="Arial Narrow"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29019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BFFE7-04F9-35CB-73C2-F31D56330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2478C-011D-42C1-DB13-3F3C0623F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B4157-B969-521B-424D-6FF2EF9A924B}"/>
              </a:ext>
            </a:extLst>
          </p:cNvPr>
          <p:cNvSpPr>
            <a:spLocks noGrp="1"/>
          </p:cNvSpPr>
          <p:nvPr>
            <p:ph type="dt" sz="half" idx="10"/>
          </p:nvPr>
        </p:nvSpPr>
        <p:spPr/>
        <p:txBody>
          <a:bodyPr/>
          <a:lstStyle/>
          <a:p>
            <a:fld id="{C4A1A285-AFD7-E041-8363-6F4B8428C481}" type="datetimeFigureOut">
              <a:rPr lang="en-US" smtClean="0"/>
              <a:t>10/22/2024</a:t>
            </a:fld>
            <a:endParaRPr lang="en-US"/>
          </a:p>
        </p:txBody>
      </p:sp>
      <p:sp>
        <p:nvSpPr>
          <p:cNvPr id="5" name="Footer Placeholder 4">
            <a:extLst>
              <a:ext uri="{FF2B5EF4-FFF2-40B4-BE49-F238E27FC236}">
                <a16:creationId xmlns:a16="http://schemas.microsoft.com/office/drawing/2014/main" id="{EB14CC48-B73E-0C5C-AD57-EDDFA10BF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AD9A8-2B21-D7D8-9089-0241A85448DD}"/>
              </a:ext>
            </a:extLst>
          </p:cNvPr>
          <p:cNvSpPr>
            <a:spLocks noGrp="1"/>
          </p:cNvSpPr>
          <p:nvPr>
            <p:ph type="sldNum" sz="quarter" idx="12"/>
          </p:nvPr>
        </p:nvSpPr>
        <p:spPr/>
        <p:txBody>
          <a:bodyPr/>
          <a:lstStyle/>
          <a:p>
            <a:fld id="{031C2E91-D717-344F-AD48-80C08FD90DA3}" type="slidenum">
              <a:rPr lang="en-US" smtClean="0"/>
              <a:t>‹#›</a:t>
            </a:fld>
            <a:endParaRPr lang="en-US"/>
          </a:p>
        </p:txBody>
      </p:sp>
    </p:spTree>
    <p:extLst>
      <p:ext uri="{BB962C8B-B14F-4D97-AF65-F5344CB8AC3E}">
        <p14:creationId xmlns:p14="http://schemas.microsoft.com/office/powerpoint/2010/main" val="1434477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k Blue Section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11A723-20B9-214B-B1AF-BD735DDFA841}"/>
              </a:ext>
            </a:extLst>
          </p:cNvPr>
          <p:cNvSpPr>
            <a:spLocks noGrp="1"/>
          </p:cNvSpPr>
          <p:nvPr>
            <p:ph type="ctrTitle"/>
          </p:nvPr>
        </p:nvSpPr>
        <p:spPr>
          <a:xfrm>
            <a:off x="415343" y="2721691"/>
            <a:ext cx="9321962" cy="1017229"/>
          </a:xfrm>
        </p:spPr>
        <p:txBody>
          <a:bodyPr lIns="0" tIns="0" rIns="0" bIns="0" anchor="ctr" anchorCtr="0">
            <a:normAutofit/>
          </a:bodyPr>
          <a:lstStyle>
            <a:lvl1pPr algn="l">
              <a:defRPr sz="4400" cap="all" baseline="0">
                <a:solidFill>
                  <a:schemeClr val="bg1"/>
                </a:solidFill>
                <a:latin typeface="Arial Narrow" panose="020B0606020202030204" pitchFamily="34" charset="0"/>
                <a:ea typeface="Tahoma" panose="020B0604030504040204" pitchFamily="34" charset="0"/>
                <a:cs typeface="Tahoma" panose="020B0604030504040204" pitchFamily="34" charset="0"/>
              </a:defRPr>
            </a:lvl1pPr>
          </a:lstStyle>
          <a:p>
            <a:endParaRPr/>
          </a:p>
        </p:txBody>
      </p:sp>
      <p:sp>
        <p:nvSpPr>
          <p:cNvPr id="8" name="Subtitle 2">
            <a:extLst>
              <a:ext uri="{FF2B5EF4-FFF2-40B4-BE49-F238E27FC236}">
                <a16:creationId xmlns:a16="http://schemas.microsoft.com/office/drawing/2014/main" id="{D8C23BE8-0A7F-964B-9713-655B2B31CD41}"/>
              </a:ext>
            </a:extLst>
          </p:cNvPr>
          <p:cNvSpPr>
            <a:spLocks noGrp="1"/>
          </p:cNvSpPr>
          <p:nvPr>
            <p:ph type="subTitle" idx="1"/>
          </p:nvPr>
        </p:nvSpPr>
        <p:spPr>
          <a:xfrm>
            <a:off x="415342" y="3879013"/>
            <a:ext cx="9351699" cy="1331742"/>
          </a:xfrm>
          <a:prstGeom prst="rect">
            <a:avLst/>
          </a:prstGeom>
        </p:spPr>
        <p:txBody>
          <a:bodyPr lIns="0" tIns="0" rIns="0" bIns="91440"/>
          <a:lstStyle>
            <a:lvl1pPr marL="0" indent="0" algn="l">
              <a:buNone/>
              <a:defRPr sz="2800">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7854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Dk Blue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C98F-D882-2C46-AD65-EDE41E2B6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72726-BF37-744D-913B-1EF5F2F28FCF}"/>
              </a:ext>
            </a:extLst>
          </p:cNvPr>
          <p:cNvSpPr>
            <a:spLocks noGrp="1"/>
          </p:cNvSpPr>
          <p:nvPr>
            <p:ph idx="1"/>
          </p:nvPr>
        </p:nvSpPr>
        <p:spPr>
          <a:xfrm>
            <a:off x="408878" y="1554480"/>
            <a:ext cx="10944922"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793CBA8-42B9-4279-822B-06C175C0AB62}"/>
              </a:ext>
            </a:extLst>
          </p:cNvPr>
          <p:cNvSpPr>
            <a:spLocks noGrp="1"/>
          </p:cNvSpPr>
          <p:nvPr>
            <p:ph type="sldNum" sz="quarter" idx="4"/>
          </p:nvPr>
        </p:nvSpPr>
        <p:spPr>
          <a:xfrm>
            <a:off x="381000" y="6330593"/>
            <a:ext cx="206022" cy="365125"/>
          </a:xfrm>
          <a:prstGeom prst="rect">
            <a:avLst/>
          </a:prstGeom>
        </p:spPr>
        <p:txBody>
          <a:bodyPr vert="horz" wrap="none" lIns="0" tIns="0" rIns="0" bIns="0" rtlCol="0" anchor="ctr"/>
          <a:lstStyle>
            <a:lvl1pPr algn="r">
              <a:defRPr sz="1400" baseline="0">
                <a:solidFill>
                  <a:schemeClr val="bg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1072433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k Blu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4899-3309-394C-B62D-A89DBB202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41AD9A-870D-0E44-90AA-427404EF846A}"/>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A05BC0-183E-0F47-8E5E-F8D6704537F9}"/>
              </a:ext>
            </a:extLst>
          </p:cNvPr>
          <p:cNvSpPr>
            <a:spLocks noGrp="1"/>
          </p:cNvSpPr>
          <p:nvPr>
            <p:ph sz="half" idx="2"/>
          </p:nvPr>
        </p:nvSpPr>
        <p:spPr>
          <a:xfrm>
            <a:off x="64008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D553357-3798-4095-86CA-C92FBDF8CAE8}"/>
              </a:ext>
            </a:extLst>
          </p:cNvPr>
          <p:cNvSpPr>
            <a:spLocks noGrp="1"/>
          </p:cNvSpPr>
          <p:nvPr>
            <p:ph type="sldNum" sz="quarter" idx="4"/>
          </p:nvPr>
        </p:nvSpPr>
        <p:spPr>
          <a:xfrm>
            <a:off x="381000" y="6330593"/>
            <a:ext cx="206022" cy="365125"/>
          </a:xfrm>
          <a:prstGeom prst="rect">
            <a:avLst/>
          </a:prstGeom>
        </p:spPr>
        <p:txBody>
          <a:bodyPr vert="horz" wrap="none" lIns="0" tIns="0" rIns="0" bIns="0" rtlCol="0" anchor="ctr"/>
          <a:lstStyle>
            <a:lvl1pPr algn="r">
              <a:defRPr sz="1400" baseline="0">
                <a:solidFill>
                  <a:schemeClr val="bg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7882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Dk Blue 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D682227-67E9-40EE-B0B4-9BC0AE263C7F}"/>
              </a:ext>
            </a:extLst>
          </p:cNvPr>
          <p:cNvSpPr>
            <a:spLocks noGrp="1"/>
          </p:cNvSpPr>
          <p:nvPr>
            <p:ph type="sldNum" sz="quarter" idx="4"/>
          </p:nvPr>
        </p:nvSpPr>
        <p:spPr>
          <a:xfrm>
            <a:off x="381000" y="6330593"/>
            <a:ext cx="206022" cy="365125"/>
          </a:xfrm>
          <a:prstGeom prst="rect">
            <a:avLst/>
          </a:prstGeom>
        </p:spPr>
        <p:txBody>
          <a:bodyPr vert="horz" wrap="none" lIns="0" tIns="0" rIns="0" bIns="0" rtlCol="0" anchor="ctr"/>
          <a:lstStyle>
            <a:lvl1pPr algn="r">
              <a:defRPr sz="1400" baseline="0">
                <a:solidFill>
                  <a:schemeClr val="bg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245263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Dk Blue Disclaimer">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A8B9470-D600-47C6-AD46-ADBBD7200547}"/>
              </a:ext>
            </a:extLst>
          </p:cNvPr>
          <p:cNvSpPr txBox="1"/>
          <p:nvPr userDrawn="1"/>
        </p:nvSpPr>
        <p:spPr>
          <a:xfrm>
            <a:off x="2702550" y="2397949"/>
            <a:ext cx="6786900" cy="2062103"/>
          </a:xfrm>
          <a:prstGeom prst="rect">
            <a:avLst/>
          </a:prstGeom>
          <a:noFill/>
        </p:spPr>
        <p:txBody>
          <a:bodyPr wrap="square" rtlCol="0">
            <a:spAutoFit/>
          </a:bodyPr>
          <a:lstStyle/>
          <a:p>
            <a:endParaRPr/>
          </a:p>
          <a:p>
            <a:endParaRPr lang="en-US" sz="1600" b="0" i="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lang="en-US" sz="1600" b="0" i="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5">
            <a:extLst>
              <a:ext uri="{FF2B5EF4-FFF2-40B4-BE49-F238E27FC236}">
                <a16:creationId xmlns:a16="http://schemas.microsoft.com/office/drawing/2014/main" id="{B724168A-D941-4D4E-9C29-5339C8B3938A}"/>
              </a:ext>
            </a:extLst>
          </p:cNvPr>
          <p:cNvSpPr>
            <a:spLocks noGrp="1"/>
          </p:cNvSpPr>
          <p:nvPr>
            <p:ph type="sldNum" sz="quarter" idx="4"/>
          </p:nvPr>
        </p:nvSpPr>
        <p:spPr>
          <a:xfrm>
            <a:off x="381000" y="6330593"/>
            <a:ext cx="206022" cy="365125"/>
          </a:xfrm>
          <a:prstGeom prst="rect">
            <a:avLst/>
          </a:prstGeom>
        </p:spPr>
        <p:txBody>
          <a:bodyPr vert="horz" wrap="none" lIns="0" tIns="0" rIns="0" bIns="0" rtlCol="0" anchor="ctr"/>
          <a:lstStyle>
            <a:lvl1pPr algn="r">
              <a:defRPr sz="1400" baseline="0">
                <a:solidFill>
                  <a:schemeClr val="bg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343698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F1AEA56C-007F-BD4A-8942-0827F1203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1E9A3F-3347-4DFE-BABA-B73EE49D06A8}"/>
              </a:ext>
            </a:extLst>
          </p:cNvPr>
          <p:cNvSpPr>
            <a:spLocks noGrp="1"/>
          </p:cNvSpPr>
          <p:nvPr>
            <p:ph type="title"/>
          </p:nvPr>
        </p:nvSpPr>
        <p:spPr>
          <a:xfrm>
            <a:off x="320040" y="795130"/>
            <a:ext cx="7880161" cy="3423945"/>
          </a:xfrm>
        </p:spPr>
        <p:txBody>
          <a:bodyPr lIns="0" tIns="0" rIns="0" bIns="0" anchor="ctr" anchorCtr="0"/>
          <a:lstStyle>
            <a:lvl1pPr>
              <a:defRPr sz="5600" baseline="0">
                <a:solidFill>
                  <a:schemeClr val="bg1"/>
                </a:solidFill>
                <a:latin typeface="Arial Narrow"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0F08255-A260-4A49-A66A-2ADFBCF204B5}"/>
              </a:ext>
            </a:extLst>
          </p:cNvPr>
          <p:cNvSpPr>
            <a:spLocks noGrp="1"/>
          </p:cNvSpPr>
          <p:nvPr>
            <p:ph type="body" idx="1"/>
          </p:nvPr>
        </p:nvSpPr>
        <p:spPr>
          <a:xfrm>
            <a:off x="338328" y="5535948"/>
            <a:ext cx="7742656" cy="1025274"/>
          </a:xfrm>
          <a:prstGeom prst="rect">
            <a:avLst/>
          </a:prstGeom>
        </p:spPr>
        <p:txBody>
          <a:bodyPr/>
          <a:lstStyle>
            <a:lvl1pPr marL="0" indent="0">
              <a:buNone/>
              <a:defRPr sz="2400" baseline="0">
                <a:solidFill>
                  <a:schemeClr val="tx1"/>
                </a:solidFill>
                <a:latin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402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Column w Quot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0A144-0865-4743-923B-E9A47B44B3A1}"/>
              </a:ext>
            </a:extLst>
          </p:cNvPr>
          <p:cNvSpPr>
            <a:spLocks noGrp="1"/>
          </p:cNvSpPr>
          <p:nvPr>
            <p:ph idx="1"/>
          </p:nvPr>
        </p:nvSpPr>
        <p:spPr>
          <a:xfrm>
            <a:off x="457200" y="1828800"/>
            <a:ext cx="835218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C579A13C-B62D-984C-B874-97513FBC0A05}"/>
              </a:ext>
            </a:extLst>
          </p:cNvPr>
          <p:cNvSpPr>
            <a:spLocks noGrp="1"/>
          </p:cNvSpPr>
          <p:nvPr>
            <p:ph type="title"/>
          </p:nvPr>
        </p:nvSpPr>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3957023-0FAB-4432-96EC-D135271478D6}"/>
              </a:ext>
            </a:extLst>
          </p:cNvPr>
          <p:cNvSpPr>
            <a:spLocks noGrp="1"/>
          </p:cNvSpPr>
          <p:nvPr>
            <p:ph type="body" sz="quarter" idx="10"/>
          </p:nvPr>
        </p:nvSpPr>
        <p:spPr>
          <a:xfrm>
            <a:off x="9590087" y="1828799"/>
            <a:ext cx="2067363" cy="3813829"/>
          </a:xfrm>
        </p:spPr>
        <p:txBody>
          <a:bodyPr/>
          <a:lstStyle>
            <a:lvl1pPr>
              <a:spcBef>
                <a:spcPts val="0"/>
              </a:spcBef>
              <a:spcAft>
                <a:spcPts val="400"/>
              </a:spcAft>
              <a:defRPr sz="2000" i="1">
                <a:solidFill>
                  <a:schemeClr val="accent2"/>
                </a:solidFill>
                <a:latin typeface="Arial Narrow" panose="020B0606020202030204" pitchFamily="34" charset="0"/>
              </a:defRPr>
            </a:lvl1pPr>
            <a:lvl2pPr marL="0">
              <a:defRPr sz="2000" i="1">
                <a:solidFill>
                  <a:schemeClr val="accent2"/>
                </a:solidFill>
                <a:latin typeface="Arial Narrow" panose="020B0606020202030204" pitchFamily="34" charset="0"/>
              </a:defRPr>
            </a:lvl2pPr>
            <a:lvl3pPr marL="182880" indent="0">
              <a:buFont typeface="Arial Narrow" panose="020B0606020202030204" pitchFamily="34" charset="0"/>
              <a:buChar char="—"/>
              <a:defRPr sz="1600" i="0">
                <a:solidFill>
                  <a:schemeClr val="accent2"/>
                </a:solidFill>
                <a:latin typeface="Arial Narrow" panose="020B0606020202030204" pitchFamily="34" charset="0"/>
              </a:defRPr>
            </a:lvl3pPr>
            <a:lvl4pPr>
              <a:buNone/>
              <a:defRPr sz="2000" i="1">
                <a:solidFill>
                  <a:schemeClr val="accent2"/>
                </a:solidFill>
                <a:latin typeface="Arial Narrow" panose="020B0606020202030204" pitchFamily="34" charset="0"/>
              </a:defRPr>
            </a:lvl4pPr>
            <a:lvl5pPr>
              <a:defRPr sz="2000" i="1">
                <a:solidFill>
                  <a:schemeClr val="accent2"/>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694D9120-9794-4BCA-871E-82FA637DD36F}"/>
              </a:ext>
            </a:extLst>
          </p:cNvPr>
          <p:cNvSpPr>
            <a:spLocks noGrp="1"/>
          </p:cNvSpPr>
          <p:nvPr>
            <p:ph type="sldNum" sz="quarter" idx="4"/>
          </p:nvPr>
        </p:nvSpPr>
        <p:spPr>
          <a:xfrm>
            <a:off x="381000" y="6330593"/>
            <a:ext cx="217311" cy="365125"/>
          </a:xfrm>
          <a:prstGeom prst="rect">
            <a:avLst/>
          </a:prstGeom>
        </p:spPr>
        <p:txBody>
          <a:bodyPr vert="horz" wrap="none" lIns="0" tIns="0" rIns="0" bIns="0" rtlCol="0" anchor="ctr"/>
          <a:lstStyle>
            <a:lvl1pPr algn="r">
              <a:defRPr sz="1400" baseline="0">
                <a:solidFill>
                  <a:schemeClr val="tx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333898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0A144-0865-4743-923B-E9A47B44B3A1}"/>
              </a:ext>
            </a:extLst>
          </p:cNvPr>
          <p:cNvSpPr>
            <a:spLocks noGrp="1"/>
          </p:cNvSpPr>
          <p:nvPr>
            <p:ph idx="1"/>
          </p:nvPr>
        </p:nvSpPr>
        <p:spPr>
          <a:xfrm>
            <a:off x="457200" y="1828800"/>
            <a:ext cx="11135032" cy="41442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C579A13C-B62D-984C-B874-97513FBC0A05}"/>
              </a:ext>
            </a:extLst>
          </p:cNvPr>
          <p:cNvSpPr>
            <a:spLocks noGrp="1"/>
          </p:cNvSpPr>
          <p:nvPr>
            <p:ph type="title"/>
          </p:nvPr>
        </p:nvSpPr>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2E2ACA6F-6D93-4A7D-BB70-BD8D7736B18A}"/>
              </a:ext>
            </a:extLst>
          </p:cNvPr>
          <p:cNvSpPr>
            <a:spLocks noGrp="1"/>
          </p:cNvSpPr>
          <p:nvPr>
            <p:ph type="sldNum" sz="quarter" idx="4"/>
          </p:nvPr>
        </p:nvSpPr>
        <p:spPr>
          <a:xfrm>
            <a:off x="381000" y="6330593"/>
            <a:ext cx="217311" cy="365125"/>
          </a:xfrm>
          <a:prstGeom prst="rect">
            <a:avLst/>
          </a:prstGeom>
        </p:spPr>
        <p:txBody>
          <a:bodyPr vert="horz" wrap="none" lIns="0" tIns="0" rIns="0" bIns="0" rtlCol="0" anchor="ctr"/>
          <a:lstStyle>
            <a:lvl1pPr algn="r">
              <a:defRPr sz="1400" baseline="0">
                <a:solidFill>
                  <a:schemeClr val="tx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212926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13AC-0539-473A-B2C0-FFC1875BC06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525223-3938-41C6-B0FB-46CB7DEA7E00}"/>
              </a:ext>
            </a:extLst>
          </p:cNvPr>
          <p:cNvSpPr>
            <a:spLocks noGrp="1"/>
          </p:cNvSpPr>
          <p:nvPr>
            <p:ph sz="half" idx="1"/>
          </p:nvPr>
        </p:nvSpPr>
        <p:spPr>
          <a:xfrm>
            <a:off x="457200" y="1825625"/>
            <a:ext cx="5181600" cy="4351338"/>
          </a:xfrm>
          <a:prstGeom prst="rect">
            <a:avLst/>
          </a:prstGeom>
        </p:spPr>
        <p:txBody>
          <a:bodyPr/>
          <a:lstStyle>
            <a:lvl1pPr>
              <a:lnSpc>
                <a:spcPct val="110000"/>
              </a:lnSpc>
              <a:defRPr/>
            </a:lvl1pPr>
            <a:lvl2pPr>
              <a:lnSpc>
                <a:spcPct val="110000"/>
              </a:lnSpc>
              <a:defRPr/>
            </a:lvl2pPr>
            <a:lvl3pPr>
              <a:lnSpc>
                <a:spcPct val="110000"/>
              </a:lnSpc>
              <a:defRPr i="1"/>
            </a:lvl3pPr>
            <a:lvl4pPr>
              <a:lnSpc>
                <a:spcPct val="110000"/>
              </a:lnSpc>
              <a:defRPr/>
            </a:lvl4pPr>
            <a:lvl5pPr>
              <a:lnSpc>
                <a:spcPct val="110000"/>
              </a:lnSpc>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12EDFDD1-C3DB-4AE6-A41D-F8450AA25A0E}"/>
              </a:ext>
            </a:extLst>
          </p:cNvPr>
          <p:cNvSpPr>
            <a:spLocks noGrp="1"/>
          </p:cNvSpPr>
          <p:nvPr>
            <p:ph sz="half" idx="10"/>
          </p:nvPr>
        </p:nvSpPr>
        <p:spPr>
          <a:xfrm>
            <a:off x="6048292" y="1825625"/>
            <a:ext cx="5181600" cy="4351338"/>
          </a:xfrm>
          <a:prstGeom prst="rect">
            <a:avLst/>
          </a:prstGeom>
        </p:spPr>
        <p:txBody>
          <a:bodyPr/>
          <a:lstStyle>
            <a:lvl1pPr>
              <a:lnSpc>
                <a:spcPct val="110000"/>
              </a:lnSpc>
              <a:defRPr/>
            </a:lvl1pPr>
            <a:lvl2pPr>
              <a:lnSpc>
                <a:spcPct val="110000"/>
              </a:lnSpc>
              <a:defRPr/>
            </a:lvl2pPr>
            <a:lvl3pPr>
              <a:lnSpc>
                <a:spcPct val="110000"/>
              </a:lnSpc>
              <a:defRPr i="1"/>
            </a:lvl3pPr>
            <a:lvl4pPr>
              <a:lnSpc>
                <a:spcPct val="110000"/>
              </a:lnSpc>
              <a:defRPr/>
            </a:lvl4pPr>
            <a:lvl5pPr>
              <a:lnSpc>
                <a:spcPct val="110000"/>
              </a:lnSpc>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829F499D-6A4C-4AF9-B8D7-E3824DB13C09}"/>
              </a:ext>
            </a:extLst>
          </p:cNvPr>
          <p:cNvSpPr>
            <a:spLocks noGrp="1"/>
          </p:cNvSpPr>
          <p:nvPr>
            <p:ph type="sldNum" sz="quarter" idx="4"/>
          </p:nvPr>
        </p:nvSpPr>
        <p:spPr>
          <a:xfrm>
            <a:off x="381000" y="6330593"/>
            <a:ext cx="217311" cy="365125"/>
          </a:xfrm>
          <a:prstGeom prst="rect">
            <a:avLst/>
          </a:prstGeom>
        </p:spPr>
        <p:txBody>
          <a:bodyPr vert="horz" wrap="none" lIns="0" tIns="0" rIns="0" bIns="0" rtlCol="0" anchor="ctr"/>
          <a:lstStyle>
            <a:lvl1pPr algn="r">
              <a:defRPr sz="1400" baseline="0">
                <a:solidFill>
                  <a:schemeClr val="tx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293106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0189ECE-74A5-4806-A8D3-F2BE413DD01C}"/>
              </a:ext>
            </a:extLst>
          </p:cNvPr>
          <p:cNvSpPr>
            <a:spLocks noGrp="1"/>
          </p:cNvSpPr>
          <p:nvPr>
            <p:ph type="pic" idx="1"/>
          </p:nvPr>
        </p:nvSpPr>
        <p:spPr>
          <a:xfrm>
            <a:off x="5183188" y="2015685"/>
            <a:ext cx="6172200" cy="3845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1C1175B-1C72-43A8-89B6-B78E71E32B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9F5EB9FF-D340-BD4B-9FED-3A54763B1E60}"/>
              </a:ext>
            </a:extLst>
          </p:cNvPr>
          <p:cNvSpPr>
            <a:spLocks noGrp="1"/>
          </p:cNvSpPr>
          <p:nvPr>
            <p:ph type="title"/>
          </p:nvPr>
        </p:nvSpPr>
        <p:spPr>
          <a:xfrm>
            <a:off x="447188" y="220258"/>
            <a:ext cx="10906612" cy="1114634"/>
          </a:xfrm>
          <a:prstGeom prst="rect">
            <a:avLst/>
          </a:prstGeom>
        </p:spPr>
        <p:txBody>
          <a:bodyPr vert="horz" lIns="0" tIns="0" rIns="0" bIns="0" rtlCol="0" anchor="ctr">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0BA3AA75-4621-4C7B-8D3D-427DE688F4AB}"/>
              </a:ext>
            </a:extLst>
          </p:cNvPr>
          <p:cNvSpPr>
            <a:spLocks noGrp="1"/>
          </p:cNvSpPr>
          <p:nvPr>
            <p:ph type="sldNum" sz="quarter" idx="4"/>
          </p:nvPr>
        </p:nvSpPr>
        <p:spPr>
          <a:xfrm>
            <a:off x="381000" y="6330593"/>
            <a:ext cx="217311" cy="365125"/>
          </a:xfrm>
          <a:prstGeom prst="rect">
            <a:avLst/>
          </a:prstGeom>
        </p:spPr>
        <p:txBody>
          <a:bodyPr vert="horz" wrap="none" lIns="0" tIns="0" rIns="0" bIns="0" rtlCol="0" anchor="ctr"/>
          <a:lstStyle>
            <a:lvl1pPr algn="r">
              <a:defRPr sz="1400" baseline="0">
                <a:solidFill>
                  <a:schemeClr val="tx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11990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A2E4-10D2-40E7-A545-46CA553070C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D83970C-A75F-4918-BAD6-C35F242C5BBA}"/>
              </a:ext>
            </a:extLst>
          </p:cNvPr>
          <p:cNvSpPr>
            <a:spLocks noGrp="1"/>
          </p:cNvSpPr>
          <p:nvPr>
            <p:ph type="sldNum" sz="quarter" idx="10"/>
          </p:nvPr>
        </p:nvSpPr>
        <p:spPr/>
        <p:txBody>
          <a:bodyPr/>
          <a:lstStyle/>
          <a:p>
            <a:pPr algn="l"/>
            <a:fld id="{B0FDE923-C30B-4004-935C-5375E55A36DE}" type="slidenum">
              <a:rPr lang="en-US" smtClean="0"/>
              <a:pPr algn="l"/>
              <a:t>‹#›</a:t>
            </a:fld>
            <a:endParaRPr lang="en-US" dirty="0"/>
          </a:p>
        </p:txBody>
      </p:sp>
      <p:sp>
        <p:nvSpPr>
          <p:cNvPr id="4" name="Picture Placeholder 6">
            <a:extLst>
              <a:ext uri="{FF2B5EF4-FFF2-40B4-BE49-F238E27FC236}">
                <a16:creationId xmlns:a16="http://schemas.microsoft.com/office/drawing/2014/main" id="{B55990B5-FB58-45E3-A47D-77C37FA4B00E}"/>
              </a:ext>
            </a:extLst>
          </p:cNvPr>
          <p:cNvSpPr>
            <a:spLocks noGrp="1"/>
          </p:cNvSpPr>
          <p:nvPr>
            <p:ph type="pic" sz="quarter" idx="11"/>
          </p:nvPr>
        </p:nvSpPr>
        <p:spPr>
          <a:xfrm>
            <a:off x="457199" y="2220913"/>
            <a:ext cx="1872343" cy="2293030"/>
          </a:xfrm>
        </p:spPr>
        <p:txBody>
          <a:bodyPr/>
          <a:lstStyle/>
          <a:p>
            <a:r>
              <a:rPr lang="en-US"/>
              <a:t>Click icon to add picture</a:t>
            </a:r>
          </a:p>
        </p:txBody>
      </p:sp>
      <p:sp>
        <p:nvSpPr>
          <p:cNvPr id="5" name="Text Placeholder 11">
            <a:extLst>
              <a:ext uri="{FF2B5EF4-FFF2-40B4-BE49-F238E27FC236}">
                <a16:creationId xmlns:a16="http://schemas.microsoft.com/office/drawing/2014/main" id="{83DDD60E-1E89-4F69-9BC3-B913B53E7E1B}"/>
              </a:ext>
            </a:extLst>
          </p:cNvPr>
          <p:cNvSpPr>
            <a:spLocks noGrp="1"/>
          </p:cNvSpPr>
          <p:nvPr>
            <p:ph type="body" sz="quarter" idx="14"/>
          </p:nvPr>
        </p:nvSpPr>
        <p:spPr>
          <a:xfrm>
            <a:off x="45719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6" name="Text Placeholder 3">
            <a:extLst>
              <a:ext uri="{FF2B5EF4-FFF2-40B4-BE49-F238E27FC236}">
                <a16:creationId xmlns:a16="http://schemas.microsoft.com/office/drawing/2014/main" id="{D1BFFC71-B34F-45DA-902D-72CAE6CEFE47}"/>
              </a:ext>
            </a:extLst>
          </p:cNvPr>
          <p:cNvSpPr>
            <a:spLocks noGrp="1"/>
          </p:cNvSpPr>
          <p:nvPr>
            <p:ph type="body" sz="half" idx="2"/>
          </p:nvPr>
        </p:nvSpPr>
        <p:spPr>
          <a:xfrm>
            <a:off x="2936387" y="2220913"/>
            <a:ext cx="8309545" cy="35623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256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ios">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A70B-7C08-4F90-9AA1-C9175FE21AA9}"/>
              </a:ext>
            </a:extLst>
          </p:cNvPr>
          <p:cNvSpPr>
            <a:spLocks noGrp="1"/>
          </p:cNvSpPr>
          <p:nvPr>
            <p:ph type="title"/>
          </p:nvPr>
        </p:nvSpPr>
        <p:spPr/>
        <p:txBody>
          <a:bodyPr/>
          <a:lstStyle/>
          <a:p>
            <a:r>
              <a:rPr lang="en-US"/>
              <a:t>Click to edit Master title style</a:t>
            </a:r>
          </a:p>
        </p:txBody>
      </p:sp>
      <p:sp>
        <p:nvSpPr>
          <p:cNvPr id="15" name="Picture Placeholder 6">
            <a:extLst>
              <a:ext uri="{FF2B5EF4-FFF2-40B4-BE49-F238E27FC236}">
                <a16:creationId xmlns:a16="http://schemas.microsoft.com/office/drawing/2014/main" id="{B27A34F9-2762-41D1-A222-EDABD975B0C0}"/>
              </a:ext>
            </a:extLst>
          </p:cNvPr>
          <p:cNvSpPr>
            <a:spLocks noGrp="1"/>
          </p:cNvSpPr>
          <p:nvPr>
            <p:ph type="pic" sz="quarter" idx="10"/>
          </p:nvPr>
        </p:nvSpPr>
        <p:spPr>
          <a:xfrm>
            <a:off x="457199" y="2220913"/>
            <a:ext cx="1872343" cy="2293030"/>
          </a:xfrm>
        </p:spPr>
        <p:txBody>
          <a:bodyPr/>
          <a:lstStyle/>
          <a:p>
            <a:r>
              <a:rPr lang="en-US"/>
              <a:t>Click icon to add picture</a:t>
            </a:r>
            <a:endParaRPr lang="en-US" dirty="0"/>
          </a:p>
        </p:txBody>
      </p:sp>
      <p:sp>
        <p:nvSpPr>
          <p:cNvPr id="16" name="Picture Placeholder 6">
            <a:extLst>
              <a:ext uri="{FF2B5EF4-FFF2-40B4-BE49-F238E27FC236}">
                <a16:creationId xmlns:a16="http://schemas.microsoft.com/office/drawing/2014/main" id="{4F21346E-7AEA-4347-BCDD-53FA76E1615A}"/>
              </a:ext>
            </a:extLst>
          </p:cNvPr>
          <p:cNvSpPr>
            <a:spLocks noGrp="1"/>
          </p:cNvSpPr>
          <p:nvPr>
            <p:ph type="pic" sz="quarter" idx="11"/>
          </p:nvPr>
        </p:nvSpPr>
        <p:spPr>
          <a:xfrm>
            <a:off x="2762549" y="2220913"/>
            <a:ext cx="1872343" cy="2293030"/>
          </a:xfrm>
        </p:spPr>
        <p:txBody>
          <a:bodyPr/>
          <a:lstStyle/>
          <a:p>
            <a:r>
              <a:rPr lang="en-US"/>
              <a:t>Click icon to add picture</a:t>
            </a:r>
          </a:p>
        </p:txBody>
      </p:sp>
      <p:sp>
        <p:nvSpPr>
          <p:cNvPr id="17" name="Picture Placeholder 6">
            <a:extLst>
              <a:ext uri="{FF2B5EF4-FFF2-40B4-BE49-F238E27FC236}">
                <a16:creationId xmlns:a16="http://schemas.microsoft.com/office/drawing/2014/main" id="{C796FBE1-67C6-443C-BFF0-2B69F48CCF77}"/>
              </a:ext>
            </a:extLst>
          </p:cNvPr>
          <p:cNvSpPr>
            <a:spLocks noGrp="1"/>
          </p:cNvSpPr>
          <p:nvPr>
            <p:ph type="pic" sz="quarter" idx="12"/>
          </p:nvPr>
        </p:nvSpPr>
        <p:spPr>
          <a:xfrm>
            <a:off x="5067899" y="2220913"/>
            <a:ext cx="1872343" cy="2293030"/>
          </a:xfrm>
        </p:spPr>
        <p:txBody>
          <a:bodyPr/>
          <a:lstStyle/>
          <a:p>
            <a:r>
              <a:rPr lang="en-US"/>
              <a:t>Click icon to add picture</a:t>
            </a:r>
          </a:p>
        </p:txBody>
      </p:sp>
      <p:sp>
        <p:nvSpPr>
          <p:cNvPr id="18" name="Picture Placeholder 6">
            <a:extLst>
              <a:ext uri="{FF2B5EF4-FFF2-40B4-BE49-F238E27FC236}">
                <a16:creationId xmlns:a16="http://schemas.microsoft.com/office/drawing/2014/main" id="{C1DF4823-9705-456D-901C-8FEFEA24A0C4}"/>
              </a:ext>
            </a:extLst>
          </p:cNvPr>
          <p:cNvSpPr>
            <a:spLocks noGrp="1"/>
          </p:cNvSpPr>
          <p:nvPr>
            <p:ph type="pic" sz="quarter" idx="13"/>
          </p:nvPr>
        </p:nvSpPr>
        <p:spPr>
          <a:xfrm>
            <a:off x="7373248" y="2220913"/>
            <a:ext cx="1872343" cy="2293030"/>
          </a:xfrm>
        </p:spPr>
        <p:txBody>
          <a:bodyPr/>
          <a:lstStyle/>
          <a:p>
            <a:r>
              <a:rPr lang="en-US"/>
              <a:t>Click icon to add picture</a:t>
            </a:r>
          </a:p>
        </p:txBody>
      </p:sp>
      <p:sp>
        <p:nvSpPr>
          <p:cNvPr id="19" name="Text Placeholder 11">
            <a:extLst>
              <a:ext uri="{FF2B5EF4-FFF2-40B4-BE49-F238E27FC236}">
                <a16:creationId xmlns:a16="http://schemas.microsoft.com/office/drawing/2014/main" id="{20F3DCBB-5A1C-4656-9F56-07CE956CA857}"/>
              </a:ext>
            </a:extLst>
          </p:cNvPr>
          <p:cNvSpPr>
            <a:spLocks noGrp="1"/>
          </p:cNvSpPr>
          <p:nvPr>
            <p:ph type="body" sz="quarter" idx="14"/>
          </p:nvPr>
        </p:nvSpPr>
        <p:spPr>
          <a:xfrm>
            <a:off x="45719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9B31E7A1-9C2E-4310-A8BB-7974404C32BD}"/>
              </a:ext>
            </a:extLst>
          </p:cNvPr>
          <p:cNvSpPr>
            <a:spLocks noGrp="1"/>
          </p:cNvSpPr>
          <p:nvPr>
            <p:ph type="body" sz="quarter" idx="15"/>
          </p:nvPr>
        </p:nvSpPr>
        <p:spPr>
          <a:xfrm>
            <a:off x="276254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21" name="Text Placeholder 11">
            <a:extLst>
              <a:ext uri="{FF2B5EF4-FFF2-40B4-BE49-F238E27FC236}">
                <a16:creationId xmlns:a16="http://schemas.microsoft.com/office/drawing/2014/main" id="{AEF0B47D-8817-4EC9-8703-68854B46A587}"/>
              </a:ext>
            </a:extLst>
          </p:cNvPr>
          <p:cNvSpPr>
            <a:spLocks noGrp="1"/>
          </p:cNvSpPr>
          <p:nvPr>
            <p:ph type="body" sz="quarter" idx="16"/>
          </p:nvPr>
        </p:nvSpPr>
        <p:spPr>
          <a:xfrm>
            <a:off x="506789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22" name="Text Placeholder 11">
            <a:extLst>
              <a:ext uri="{FF2B5EF4-FFF2-40B4-BE49-F238E27FC236}">
                <a16:creationId xmlns:a16="http://schemas.microsoft.com/office/drawing/2014/main" id="{B98AD851-AEA4-4F96-A7FB-7BC9757962A0}"/>
              </a:ext>
            </a:extLst>
          </p:cNvPr>
          <p:cNvSpPr>
            <a:spLocks noGrp="1"/>
          </p:cNvSpPr>
          <p:nvPr>
            <p:ph type="body" sz="quarter" idx="17"/>
          </p:nvPr>
        </p:nvSpPr>
        <p:spPr>
          <a:xfrm>
            <a:off x="7373248"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148B546B-E719-43A7-9078-0AA1C2787ECF}"/>
              </a:ext>
            </a:extLst>
          </p:cNvPr>
          <p:cNvSpPr>
            <a:spLocks noGrp="1"/>
          </p:cNvSpPr>
          <p:nvPr>
            <p:ph type="sldNum" sz="quarter" idx="4"/>
          </p:nvPr>
        </p:nvSpPr>
        <p:spPr>
          <a:xfrm>
            <a:off x="381000" y="6330593"/>
            <a:ext cx="217311" cy="365125"/>
          </a:xfrm>
          <a:prstGeom prst="rect">
            <a:avLst/>
          </a:prstGeom>
        </p:spPr>
        <p:txBody>
          <a:bodyPr vert="horz" wrap="none" lIns="0" tIns="0" rIns="0" bIns="0" rtlCol="0" anchor="ctr"/>
          <a:lstStyle>
            <a:lvl1pPr algn="r">
              <a:defRPr sz="1400" baseline="0">
                <a:solidFill>
                  <a:schemeClr val="tx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116662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os">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A70B-7C08-4F90-9AA1-C9175FE21AA9}"/>
              </a:ext>
            </a:extLst>
          </p:cNvPr>
          <p:cNvSpPr>
            <a:spLocks noGrp="1"/>
          </p:cNvSpPr>
          <p:nvPr>
            <p:ph type="title"/>
          </p:nvPr>
        </p:nvSpPr>
        <p:spPr/>
        <p:txBody>
          <a:bodyPr/>
          <a:lstStyle/>
          <a:p>
            <a:r>
              <a:rPr lang="en-US"/>
              <a:t>Click to edit Master title style</a:t>
            </a:r>
          </a:p>
        </p:txBody>
      </p:sp>
      <p:sp>
        <p:nvSpPr>
          <p:cNvPr id="11" name="Picture Placeholder 6">
            <a:extLst>
              <a:ext uri="{FF2B5EF4-FFF2-40B4-BE49-F238E27FC236}">
                <a16:creationId xmlns:a16="http://schemas.microsoft.com/office/drawing/2014/main" id="{8E5B6C0A-6471-4626-A63E-2E88E403581C}"/>
              </a:ext>
            </a:extLst>
          </p:cNvPr>
          <p:cNvSpPr>
            <a:spLocks noGrp="1"/>
          </p:cNvSpPr>
          <p:nvPr>
            <p:ph type="pic" sz="quarter" idx="10"/>
          </p:nvPr>
        </p:nvSpPr>
        <p:spPr>
          <a:xfrm>
            <a:off x="457199" y="2220913"/>
            <a:ext cx="1872343" cy="2293030"/>
          </a:xfrm>
        </p:spPr>
        <p:txBody>
          <a:bodyPr/>
          <a:lstStyle/>
          <a:p>
            <a:r>
              <a:rPr lang="en-US"/>
              <a:t>Click icon to add picture</a:t>
            </a:r>
          </a:p>
        </p:txBody>
      </p:sp>
      <p:sp>
        <p:nvSpPr>
          <p:cNvPr id="12" name="Picture Placeholder 6">
            <a:extLst>
              <a:ext uri="{FF2B5EF4-FFF2-40B4-BE49-F238E27FC236}">
                <a16:creationId xmlns:a16="http://schemas.microsoft.com/office/drawing/2014/main" id="{CB4C5A56-9F65-4445-A48F-79C9F07E380D}"/>
              </a:ext>
            </a:extLst>
          </p:cNvPr>
          <p:cNvSpPr>
            <a:spLocks noGrp="1"/>
          </p:cNvSpPr>
          <p:nvPr>
            <p:ph type="pic" sz="quarter" idx="11"/>
          </p:nvPr>
        </p:nvSpPr>
        <p:spPr>
          <a:xfrm>
            <a:off x="2762549" y="2220913"/>
            <a:ext cx="1872343" cy="2293030"/>
          </a:xfrm>
        </p:spPr>
        <p:txBody>
          <a:bodyPr/>
          <a:lstStyle/>
          <a:p>
            <a:r>
              <a:rPr lang="en-US"/>
              <a:t>Click icon to add picture</a:t>
            </a:r>
          </a:p>
        </p:txBody>
      </p:sp>
      <p:sp>
        <p:nvSpPr>
          <p:cNvPr id="13" name="Picture Placeholder 6">
            <a:extLst>
              <a:ext uri="{FF2B5EF4-FFF2-40B4-BE49-F238E27FC236}">
                <a16:creationId xmlns:a16="http://schemas.microsoft.com/office/drawing/2014/main" id="{AA0C2C00-96E7-47FD-9459-96D613DF98AF}"/>
              </a:ext>
            </a:extLst>
          </p:cNvPr>
          <p:cNvSpPr>
            <a:spLocks noGrp="1"/>
          </p:cNvSpPr>
          <p:nvPr>
            <p:ph type="pic" sz="quarter" idx="12"/>
          </p:nvPr>
        </p:nvSpPr>
        <p:spPr>
          <a:xfrm>
            <a:off x="5067899" y="2220913"/>
            <a:ext cx="1872343" cy="2293030"/>
          </a:xfrm>
        </p:spPr>
        <p:txBody>
          <a:bodyPr/>
          <a:lstStyle/>
          <a:p>
            <a:r>
              <a:rPr lang="en-US"/>
              <a:t>Click icon to add picture</a:t>
            </a:r>
          </a:p>
        </p:txBody>
      </p:sp>
      <p:sp>
        <p:nvSpPr>
          <p:cNvPr id="19" name="Text Placeholder 11">
            <a:extLst>
              <a:ext uri="{FF2B5EF4-FFF2-40B4-BE49-F238E27FC236}">
                <a16:creationId xmlns:a16="http://schemas.microsoft.com/office/drawing/2014/main" id="{14FD052D-1A49-4D72-9354-641A4F9897B8}"/>
              </a:ext>
            </a:extLst>
          </p:cNvPr>
          <p:cNvSpPr>
            <a:spLocks noGrp="1"/>
          </p:cNvSpPr>
          <p:nvPr>
            <p:ph type="body" sz="quarter" idx="14"/>
          </p:nvPr>
        </p:nvSpPr>
        <p:spPr>
          <a:xfrm>
            <a:off x="45719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3C718145-9D24-4577-8861-E0FDE7BB5081}"/>
              </a:ext>
            </a:extLst>
          </p:cNvPr>
          <p:cNvSpPr>
            <a:spLocks noGrp="1"/>
          </p:cNvSpPr>
          <p:nvPr>
            <p:ph type="body" sz="quarter" idx="15"/>
          </p:nvPr>
        </p:nvSpPr>
        <p:spPr>
          <a:xfrm>
            <a:off x="276254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21" name="Text Placeholder 11">
            <a:extLst>
              <a:ext uri="{FF2B5EF4-FFF2-40B4-BE49-F238E27FC236}">
                <a16:creationId xmlns:a16="http://schemas.microsoft.com/office/drawing/2014/main" id="{A22BF75A-0AF4-4A2D-937E-73680AAA112C}"/>
              </a:ext>
            </a:extLst>
          </p:cNvPr>
          <p:cNvSpPr>
            <a:spLocks noGrp="1"/>
          </p:cNvSpPr>
          <p:nvPr>
            <p:ph type="body" sz="quarter" idx="16"/>
          </p:nvPr>
        </p:nvSpPr>
        <p:spPr>
          <a:xfrm>
            <a:off x="5067899" y="4703106"/>
            <a:ext cx="2157984" cy="1269773"/>
          </a:xfrm>
        </p:spPr>
        <p:txBody>
          <a:bodyPr/>
          <a:lstStyle>
            <a:lvl1pPr marL="0" indent="0">
              <a:spcBef>
                <a:spcPts val="0"/>
              </a:spcBef>
              <a:spcAft>
                <a:spcPts val="600"/>
              </a:spcAft>
              <a:buNone/>
              <a:defRPr sz="1300" b="1">
                <a:solidFill>
                  <a:schemeClr val="accent1"/>
                </a:solidFill>
              </a:defRPr>
            </a:lvl1pPr>
            <a:lvl2pPr marL="0" indent="0">
              <a:lnSpc>
                <a:spcPct val="110000"/>
              </a:lnSpc>
              <a:spcBef>
                <a:spcPts val="0"/>
              </a:spcBef>
              <a:spcAft>
                <a:spcPts val="0"/>
              </a:spcAft>
              <a:buNone/>
              <a:defRPr sz="1200"/>
            </a:lvl2pPr>
            <a:lvl3pPr>
              <a:buNone/>
              <a:defRPr/>
            </a:lvl3pPr>
            <a:lvl4pPr>
              <a:buNone/>
              <a:defRPr/>
            </a:lvl4pPr>
            <a:lvl5pPr>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841EDB66-7FAC-4815-8B41-B7395D28439A}"/>
              </a:ext>
            </a:extLst>
          </p:cNvPr>
          <p:cNvSpPr>
            <a:spLocks noGrp="1"/>
          </p:cNvSpPr>
          <p:nvPr>
            <p:ph type="sldNum" sz="quarter" idx="4"/>
          </p:nvPr>
        </p:nvSpPr>
        <p:spPr>
          <a:xfrm>
            <a:off x="381000" y="6330593"/>
            <a:ext cx="217311" cy="365125"/>
          </a:xfrm>
          <a:prstGeom prst="rect">
            <a:avLst/>
          </a:prstGeom>
        </p:spPr>
        <p:txBody>
          <a:bodyPr vert="horz" wrap="none" lIns="0" tIns="0" rIns="0" bIns="0" rtlCol="0" anchor="ctr"/>
          <a:lstStyle>
            <a:lvl1pPr algn="r">
              <a:defRPr sz="1400" baseline="0">
                <a:solidFill>
                  <a:schemeClr val="tx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151335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9ED85F-0C7D-084A-8AA2-C67A6739792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8D2AADC-0782-4EBB-8A7F-78D23B55CF20}"/>
              </a:ext>
            </a:extLst>
          </p:cNvPr>
          <p:cNvSpPr>
            <a:spLocks noGrp="1"/>
          </p:cNvSpPr>
          <p:nvPr>
            <p:ph type="title"/>
          </p:nvPr>
        </p:nvSpPr>
        <p:spPr>
          <a:xfrm>
            <a:off x="457200" y="220258"/>
            <a:ext cx="8947380" cy="1114634"/>
          </a:xfrm>
          <a:prstGeom prst="rect">
            <a:avLst/>
          </a:prstGeom>
        </p:spPr>
        <p:txBody>
          <a:bodyPr vert="horz" lIns="0" tIns="0" rIns="0" bIns="0" rtlCol="0" anchor="ctr">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C8627DF-82F8-49F6-A554-B9CAFB8B4CB9}"/>
              </a:ext>
            </a:extLst>
          </p:cNvPr>
          <p:cNvSpPr>
            <a:spLocks noGrp="1"/>
          </p:cNvSpPr>
          <p:nvPr>
            <p:ph type="sldNum" sz="quarter" idx="4"/>
          </p:nvPr>
        </p:nvSpPr>
        <p:spPr>
          <a:xfrm>
            <a:off x="381000" y="6330593"/>
            <a:ext cx="217311" cy="365125"/>
          </a:xfrm>
          <a:prstGeom prst="rect">
            <a:avLst/>
          </a:prstGeom>
        </p:spPr>
        <p:txBody>
          <a:bodyPr vert="horz" wrap="none" lIns="0" tIns="0" rIns="0" bIns="0" rtlCol="0" anchor="ctr"/>
          <a:lstStyle>
            <a:lvl1pPr algn="r">
              <a:defRPr sz="1400" baseline="0">
                <a:solidFill>
                  <a:schemeClr val="tx1"/>
                </a:solidFill>
                <a:latin typeface="Arial Narrow" panose="020B0604020202020204" pitchFamily="34" charset="0"/>
              </a:defRPr>
            </a:lvl1pPr>
          </a:lstStyle>
          <a:p>
            <a:pPr algn="l"/>
            <a:fld id="{B0FDE923-C30B-4004-935C-5375E55A36DE}" type="slidenum">
              <a:rPr lang="en-US" smtClean="0"/>
              <a:pPr algn="l"/>
              <a:t>‹#›</a:t>
            </a:fld>
            <a:endParaRPr lang="en-US" dirty="0"/>
          </a:p>
        </p:txBody>
      </p:sp>
      <p:sp>
        <p:nvSpPr>
          <p:cNvPr id="9" name="Text Placeholder 2">
            <a:extLst>
              <a:ext uri="{FF2B5EF4-FFF2-40B4-BE49-F238E27FC236}">
                <a16:creationId xmlns:a16="http://schemas.microsoft.com/office/drawing/2014/main" id="{441D5770-3672-6845-8AA0-AABE080F48A0}"/>
              </a:ext>
            </a:extLst>
          </p:cNvPr>
          <p:cNvSpPr>
            <a:spLocks noGrp="1"/>
          </p:cNvSpPr>
          <p:nvPr>
            <p:ph type="body" idx="1"/>
          </p:nvPr>
        </p:nvSpPr>
        <p:spPr>
          <a:xfrm>
            <a:off x="457200" y="1910576"/>
            <a:ext cx="11135032" cy="39964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44265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0" r:id="rId3"/>
    <p:sldLayoutId id="2147483650" r:id="rId4"/>
    <p:sldLayoutId id="2147483652" r:id="rId5"/>
    <p:sldLayoutId id="2147483657" r:id="rId6"/>
    <p:sldLayoutId id="2147483678" r:id="rId7"/>
    <p:sldLayoutId id="2147483654" r:id="rId8"/>
    <p:sldLayoutId id="2147483668" r:id="rId9"/>
    <p:sldLayoutId id="2147483669" r:id="rId10"/>
    <p:sldLayoutId id="2147483679" r:id="rId11"/>
    <p:sldLayoutId id="2147483680" r:id="rId12"/>
  </p:sldLayoutIdLst>
  <p:hf hdr="0" ftr="0"/>
  <p:txStyles>
    <p:titleStyle>
      <a:lvl1pPr algn="l" defTabSz="914400" rtl="0" eaLnBrk="1" latinLnBrk="0" hangingPunct="1">
        <a:lnSpc>
          <a:spcPct val="90000"/>
        </a:lnSpc>
        <a:spcBef>
          <a:spcPct val="0"/>
        </a:spcBef>
        <a:buNone/>
        <a:defRPr sz="3200" kern="1200" baseline="0">
          <a:solidFill>
            <a:schemeClr val="bg1"/>
          </a:solidFill>
          <a:latin typeface="Arial Narrow" panose="020B0604020202020204" pitchFamily="34" charset="0"/>
          <a:ea typeface="+mj-ea"/>
          <a:cs typeface="+mj-cs"/>
        </a:defRPr>
      </a:lvl1pPr>
    </p:titleStyle>
    <p:bodyStyle>
      <a:lvl1pPr marL="236538" indent="-236538" algn="l" defTabSz="914400" rtl="0" eaLnBrk="1" latinLnBrk="0" hangingPunct="1">
        <a:lnSpc>
          <a:spcPct val="110000"/>
        </a:lnSpc>
        <a:spcBef>
          <a:spcPts val="1000"/>
        </a:spcBef>
        <a:spcAft>
          <a:spcPts val="600"/>
        </a:spcAft>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404813" indent="-228600" algn="l" defTabSz="914400" rtl="0" eaLnBrk="1" latinLnBrk="0" hangingPunct="1">
        <a:lnSpc>
          <a:spcPct val="110000"/>
        </a:lnSpc>
        <a:spcBef>
          <a:spcPts val="500"/>
        </a:spcBef>
        <a:spcAft>
          <a:spcPts val="600"/>
        </a:spcAft>
        <a:buFont typeface="Arial" panose="020B0604020202020204" pitchFamily="34" charset="0"/>
        <a:buChar char="•"/>
        <a:tabLst/>
        <a:defRPr sz="1600" kern="1200" baseline="0">
          <a:solidFill>
            <a:schemeClr val="tx1"/>
          </a:solidFill>
          <a:latin typeface="Tahoma" panose="020B0604030504040204" pitchFamily="34" charset="0"/>
          <a:ea typeface="+mn-ea"/>
          <a:cs typeface="+mn-cs"/>
        </a:defRPr>
      </a:lvl2pPr>
      <a:lvl3pPr marL="635000" indent="-230188" algn="l" defTabSz="914400" rtl="0" eaLnBrk="1" latinLnBrk="0" hangingPunct="1">
        <a:lnSpc>
          <a:spcPct val="110000"/>
        </a:lnSpc>
        <a:spcBef>
          <a:spcPts val="500"/>
        </a:spcBef>
        <a:spcAft>
          <a:spcPts val="600"/>
        </a:spcAft>
        <a:buFont typeface="Arial" panose="020B0604020202020204" pitchFamily="34" charset="0"/>
        <a:buChar char="•"/>
        <a:tabLst/>
        <a:defRPr sz="1600" i="0" kern="1200" baseline="0">
          <a:solidFill>
            <a:schemeClr val="tx1"/>
          </a:solidFill>
          <a:latin typeface="Tahoma" panose="020B0604030504040204" pitchFamily="34" charset="0"/>
          <a:ea typeface="+mn-ea"/>
          <a:cs typeface="+mn-cs"/>
        </a:defRPr>
      </a:lvl3pPr>
      <a:lvl4pPr marL="863600" indent="-228600" algn="l" defTabSz="914400" rtl="0" eaLnBrk="1" latinLnBrk="0" hangingPunct="1">
        <a:lnSpc>
          <a:spcPct val="110000"/>
        </a:lnSpc>
        <a:spcBef>
          <a:spcPts val="500"/>
        </a:spcBef>
        <a:spcAft>
          <a:spcPts val="600"/>
        </a:spcAft>
        <a:buFont typeface="Arial" panose="020B0604020202020204" pitchFamily="34" charset="0"/>
        <a:buChar char="•"/>
        <a:tabLst/>
        <a:defRPr sz="1600" kern="1200" baseline="0">
          <a:solidFill>
            <a:schemeClr val="tx1"/>
          </a:solidFill>
          <a:latin typeface="Tahoma" panose="020B0604030504040204" pitchFamily="34" charset="0"/>
          <a:ea typeface="+mn-ea"/>
          <a:cs typeface="+mn-cs"/>
        </a:defRPr>
      </a:lvl4pPr>
      <a:lvl5pPr marL="1092200" indent="-228600" algn="l" defTabSz="914400" rtl="0" eaLnBrk="1" latinLnBrk="0" hangingPunct="1">
        <a:lnSpc>
          <a:spcPct val="110000"/>
        </a:lnSpc>
        <a:spcBef>
          <a:spcPts val="500"/>
        </a:spcBef>
        <a:spcAft>
          <a:spcPts val="600"/>
        </a:spcAft>
        <a:buFont typeface="Arial" panose="020B0604020202020204" pitchFamily="34" charset="0"/>
        <a:buChar char="•"/>
        <a:tabLst/>
        <a:defRPr sz="1600" i="0" kern="1200" baseline="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8D124A-57C9-2840-9CDB-447BEE0DE59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924A880-6955-5046-B43E-50823F519390}"/>
              </a:ext>
            </a:extLst>
          </p:cNvPr>
          <p:cNvSpPr>
            <a:spLocks noGrp="1"/>
          </p:cNvSpPr>
          <p:nvPr>
            <p:ph type="title"/>
          </p:nvPr>
        </p:nvSpPr>
        <p:spPr>
          <a:xfrm>
            <a:off x="457200" y="365125"/>
            <a:ext cx="10974658" cy="831773"/>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921CF221-C81B-284A-AF22-8E16D19FA941}"/>
              </a:ext>
            </a:extLst>
          </p:cNvPr>
          <p:cNvSpPr>
            <a:spLocks noGrp="1"/>
          </p:cNvSpPr>
          <p:nvPr>
            <p:ph type="body" idx="1"/>
          </p:nvPr>
        </p:nvSpPr>
        <p:spPr>
          <a:xfrm>
            <a:off x="457200" y="1555730"/>
            <a:ext cx="10940236"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72CFFC12-B245-4D43-8ED8-AF1EE5744A61}"/>
              </a:ext>
            </a:extLst>
          </p:cNvPr>
          <p:cNvSpPr>
            <a:spLocks noGrp="1"/>
          </p:cNvSpPr>
          <p:nvPr>
            <p:ph type="sldNum" sz="quarter" idx="4"/>
          </p:nvPr>
        </p:nvSpPr>
        <p:spPr>
          <a:xfrm>
            <a:off x="381000" y="6330593"/>
            <a:ext cx="206022" cy="365125"/>
          </a:xfrm>
          <a:prstGeom prst="rect">
            <a:avLst/>
          </a:prstGeom>
        </p:spPr>
        <p:txBody>
          <a:bodyPr vert="horz" wrap="none" lIns="0" tIns="0" rIns="0" bIns="0" rtlCol="0" anchor="ctr"/>
          <a:lstStyle>
            <a:lvl1pPr algn="r">
              <a:defRPr sz="1400" baseline="0">
                <a:solidFill>
                  <a:schemeClr val="bg1"/>
                </a:solidFill>
                <a:latin typeface="Arial Narrow" panose="020B0604020202020204" pitchFamily="34" charset="0"/>
              </a:defRPr>
            </a:lvl1pPr>
          </a:lstStyle>
          <a:p>
            <a:pPr algn="l"/>
            <a:fld id="{B0FDE923-C30B-4004-935C-5375E55A36DE}" type="slidenum">
              <a:rPr lang="en-US" smtClean="0"/>
              <a:pPr algn="l"/>
              <a:t>‹#›</a:t>
            </a:fld>
            <a:endParaRPr lang="en-US" dirty="0"/>
          </a:p>
        </p:txBody>
      </p:sp>
    </p:spTree>
    <p:extLst>
      <p:ext uri="{BB962C8B-B14F-4D97-AF65-F5344CB8AC3E}">
        <p14:creationId xmlns:p14="http://schemas.microsoft.com/office/powerpoint/2010/main" val="11113682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5" r:id="rId4"/>
    <p:sldLayoutId id="2147483676" r:id="rId5"/>
  </p:sldLayoutIdLst>
  <p:hf hdr="0" ftr="0"/>
  <p:txStyles>
    <p:titleStyle>
      <a:lvl1pPr algn="l" defTabSz="914400" rtl="0" eaLnBrk="1" latinLnBrk="0" hangingPunct="1">
        <a:lnSpc>
          <a:spcPct val="90000"/>
        </a:lnSpc>
        <a:spcBef>
          <a:spcPct val="0"/>
        </a:spcBef>
        <a:buNone/>
        <a:defRPr sz="3200" kern="1200" baseline="0">
          <a:solidFill>
            <a:schemeClr val="bg1"/>
          </a:solidFill>
          <a:latin typeface="Arial Narrow"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baseline="0">
          <a:solidFill>
            <a:schemeClr val="bg1"/>
          </a:solidFill>
          <a:latin typeface="Tahoma" panose="020B0604030504040204" pitchFamily="34" charset="0"/>
          <a:ea typeface="+mn-ea"/>
          <a:cs typeface="+mn-cs"/>
        </a:defRPr>
      </a:lvl1pPr>
      <a:lvl2pPr marL="4572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baseline="0">
          <a:solidFill>
            <a:schemeClr val="bg1"/>
          </a:solidFill>
          <a:latin typeface="Tahoma" panose="020B0604030504040204" pitchFamily="34" charset="0"/>
          <a:ea typeface="+mn-ea"/>
          <a:cs typeface="+mn-cs"/>
        </a:defRPr>
      </a:lvl2pPr>
      <a:lvl3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i="1" kern="1200" baseline="0">
          <a:solidFill>
            <a:schemeClr val="bg1"/>
          </a:solidFill>
          <a:latin typeface="Tahoma" panose="020B0604030504040204" pitchFamily="34" charset="0"/>
          <a:ea typeface="+mn-ea"/>
          <a:cs typeface="+mn-cs"/>
        </a:defRPr>
      </a:lvl3pPr>
      <a:lvl4pPr marL="9144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baseline="0">
          <a:solidFill>
            <a:schemeClr val="bg1"/>
          </a:solidFill>
          <a:latin typeface="Tahoma" panose="020B0604030504040204" pitchFamily="34" charset="0"/>
          <a:ea typeface="+mn-ea"/>
          <a:cs typeface="+mn-cs"/>
        </a:defRPr>
      </a:lvl4pPr>
      <a:lvl5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600" i="1" kern="1200" baseline="0">
          <a:solidFill>
            <a:schemeClr val="bg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518C-BF82-403D-84C0-47A21428F874}"/>
              </a:ext>
            </a:extLst>
          </p:cNvPr>
          <p:cNvSpPr>
            <a:spLocks noGrp="1"/>
          </p:cNvSpPr>
          <p:nvPr>
            <p:ph type="ctrTitle"/>
          </p:nvPr>
        </p:nvSpPr>
        <p:spPr>
          <a:xfrm>
            <a:off x="274319" y="2091346"/>
            <a:ext cx="6302327" cy="1017229"/>
          </a:xfrm>
        </p:spPr>
        <p:txBody>
          <a:bodyPr>
            <a:normAutofit fontScale="90000"/>
          </a:bodyPr>
          <a:lstStyle/>
          <a:p>
            <a:r>
              <a:rPr lang="en-US" sz="3200" cap="none" dirty="0">
                <a:solidFill>
                  <a:schemeClr val="tx1"/>
                </a:solidFill>
                <a:latin typeface="Calibri" panose="020F0502020204030204" pitchFamily="34" charset="0"/>
                <a:cs typeface="Calibri" panose="020F0502020204030204" pitchFamily="34" charset="0"/>
              </a:rPr>
              <a:t>Protection, Perch, Or Pillory:</a:t>
            </a:r>
            <a:br>
              <a:rPr lang="en-US" sz="3200" cap="none" dirty="0">
                <a:solidFill>
                  <a:schemeClr val="tx1"/>
                </a:solidFill>
                <a:latin typeface="Calibri" panose="020F0502020204030204" pitchFamily="34" charset="0"/>
                <a:cs typeface="Calibri" panose="020F0502020204030204" pitchFamily="34" charset="0"/>
              </a:rPr>
            </a:br>
            <a:r>
              <a:rPr lang="en-US" sz="3200" cap="none" dirty="0">
                <a:solidFill>
                  <a:schemeClr val="tx1"/>
                </a:solidFill>
                <a:latin typeface="Calibri" panose="020F0502020204030204" pitchFamily="34" charset="0"/>
                <a:cs typeface="Calibri" panose="020F0502020204030204" pitchFamily="34" charset="0"/>
              </a:rPr>
              <a:t>How Drafters And Trustees Can Support The Well-being Of The Next Generation </a:t>
            </a:r>
          </a:p>
        </p:txBody>
      </p:sp>
      <p:sp>
        <p:nvSpPr>
          <p:cNvPr id="3" name="Subtitle 2">
            <a:extLst>
              <a:ext uri="{FF2B5EF4-FFF2-40B4-BE49-F238E27FC236}">
                <a16:creationId xmlns:a16="http://schemas.microsoft.com/office/drawing/2014/main" id="{D98FB5CF-9690-4C27-975A-9280627CCFC0}"/>
              </a:ext>
            </a:extLst>
          </p:cNvPr>
          <p:cNvSpPr>
            <a:spLocks noGrp="1"/>
          </p:cNvSpPr>
          <p:nvPr>
            <p:ph type="subTitle" idx="1"/>
          </p:nvPr>
        </p:nvSpPr>
        <p:spPr>
          <a:xfrm>
            <a:off x="360024" y="3305709"/>
            <a:ext cx="6302327" cy="2190965"/>
          </a:xfrm>
        </p:spPr>
        <p:txBody>
          <a:bodyPr>
            <a:noAutofit/>
          </a:bodyPr>
          <a:lstStyle/>
          <a:p>
            <a:pPr marL="0" marR="0" lvl="0" indent="0" algn="l" defTabSz="457200" rtl="0" eaLnBrk="1" fontAlgn="base" latinLnBrk="0" hangingPunct="1">
              <a:lnSpc>
                <a:spcPct val="100000"/>
              </a:lnSpc>
              <a:spcBef>
                <a:spcPct val="0"/>
              </a:spcBef>
              <a:spcAft>
                <a:spcPts val="600"/>
              </a:spcAft>
              <a:buClr>
                <a:srgbClr val="640028"/>
              </a:buClr>
              <a:buSzTx/>
              <a:buFont typeface="Wingdings" panose="05000000000000000000" pitchFamily="2" charset="2"/>
              <a:buNone/>
              <a:defRPr/>
            </a:pP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Todd A. Flubacher, Esq.</a:t>
            </a:r>
          </a:p>
          <a:p>
            <a:pPr marL="0" marR="0" lvl="0" indent="0" algn="l" defTabSz="457200" rtl="0" eaLnBrk="1" fontAlgn="base" latinLnBrk="0" hangingPunct="1">
              <a:lnSpc>
                <a:spcPct val="100000"/>
              </a:lnSpc>
              <a:spcBef>
                <a:spcPct val="0"/>
              </a:spcBef>
              <a:spcAft>
                <a:spcPts val="600"/>
              </a:spcAft>
              <a:buClr>
                <a:srgbClr val="640028"/>
              </a:buClr>
              <a:buSzTx/>
              <a:buFont typeface="Wingdings" panose="05000000000000000000" pitchFamily="2" charset="2"/>
              <a:buNone/>
              <a:defRPr/>
            </a:pP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Morris, Nichols, Arsht &amp; </a:t>
            </a:r>
            <a:r>
              <a:rPr kumimoji="0" lang="en-US" sz="1200" b="0" i="0" u="none" strike="noStrike" kern="1200" cap="none" spc="0" normalizeH="0" baseline="0" noProof="0" dirty="0" err="1">
                <a:ln>
                  <a:noFill/>
                </a:ln>
                <a:effectLst/>
                <a:uLnTx/>
                <a:uFillTx/>
                <a:latin typeface="Calibri" panose="020F0502020204030204" pitchFamily="34" charset="0"/>
                <a:ea typeface="MS PGothic" pitchFamily="34" charset="-128"/>
                <a:cs typeface="Calibri" panose="020F0502020204030204" pitchFamily="34" charset="0"/>
              </a:rPr>
              <a:t>Tunnell</a:t>
            </a: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 LLP</a:t>
            </a:r>
          </a:p>
          <a:p>
            <a:pPr marL="0" marR="0" lvl="0" indent="0" algn="l" defTabSz="457200" rtl="0" eaLnBrk="1" fontAlgn="base" latinLnBrk="0" hangingPunct="1">
              <a:lnSpc>
                <a:spcPct val="100000"/>
              </a:lnSpc>
              <a:spcBef>
                <a:spcPct val="0"/>
              </a:spcBef>
              <a:spcAft>
                <a:spcPts val="600"/>
              </a:spcAft>
              <a:buClr>
                <a:srgbClr val="640028"/>
              </a:buClr>
              <a:buSzTx/>
              <a:buFont typeface="Wingdings" panose="05000000000000000000" pitchFamily="2" charset="2"/>
              <a:buNone/>
              <a:defRPr/>
            </a:pPr>
            <a:endPar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457200" rtl="0" eaLnBrk="1" fontAlgn="base" latinLnBrk="0" hangingPunct="1">
              <a:lnSpc>
                <a:spcPct val="100000"/>
              </a:lnSpc>
              <a:spcBef>
                <a:spcPct val="0"/>
              </a:spcBef>
              <a:spcAft>
                <a:spcPts val="600"/>
              </a:spcAft>
              <a:buClr>
                <a:srgbClr val="640028"/>
              </a:buClr>
              <a:buSzTx/>
              <a:buFont typeface="Wingdings" panose="05000000000000000000" pitchFamily="2" charset="2"/>
              <a:buNone/>
              <a:defRPr/>
            </a:pP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Kristin Keffeler, </a:t>
            </a:r>
            <a:r>
              <a:rPr kumimoji="0" lang="en-US" sz="1200" b="0" i="0" u="none" strike="noStrike" kern="1200" cap="none" spc="0" normalizeH="0" baseline="0" noProof="0" dirty="0" err="1">
                <a:ln>
                  <a:noFill/>
                </a:ln>
                <a:effectLst/>
                <a:uLnTx/>
                <a:uFillTx/>
                <a:latin typeface="Calibri" panose="020F0502020204030204" pitchFamily="34" charset="0"/>
                <a:ea typeface="MS PGothic" pitchFamily="34" charset="-128"/>
                <a:cs typeface="Calibri" panose="020F0502020204030204" pitchFamily="34" charset="0"/>
              </a:rPr>
              <a:t>MSM</a:t>
            </a: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 </a:t>
            </a:r>
            <a:r>
              <a:rPr kumimoji="0" lang="en-US" sz="1200" b="0" i="0" u="none" strike="noStrike" kern="1200" cap="none" spc="0" normalizeH="0" baseline="0" noProof="0" dirty="0" err="1">
                <a:ln>
                  <a:noFill/>
                </a:ln>
                <a:effectLst/>
                <a:uLnTx/>
                <a:uFillTx/>
                <a:latin typeface="Calibri" panose="020F0502020204030204" pitchFamily="34" charset="0"/>
                <a:ea typeface="MS PGothic" pitchFamily="34" charset="-128"/>
                <a:cs typeface="Calibri" panose="020F0502020204030204" pitchFamily="34" charset="0"/>
              </a:rPr>
              <a:t>MAAP</a:t>
            </a:r>
            <a:endPar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457200" rtl="0" eaLnBrk="1" fontAlgn="base" latinLnBrk="0" hangingPunct="1">
              <a:lnSpc>
                <a:spcPct val="100000"/>
              </a:lnSpc>
              <a:spcBef>
                <a:spcPct val="0"/>
              </a:spcBef>
              <a:spcAft>
                <a:spcPts val="600"/>
              </a:spcAft>
              <a:buClr>
                <a:srgbClr val="640028"/>
              </a:buClr>
              <a:buSzTx/>
              <a:buFont typeface="Wingdings" panose="05000000000000000000" pitchFamily="2" charset="2"/>
              <a:buNone/>
              <a:defRPr/>
            </a:pP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Johnson Financial Group </a:t>
            </a:r>
          </a:p>
          <a:p>
            <a:pPr marL="0" marR="0" lvl="0" indent="0" algn="l" defTabSz="457200" rtl="0" eaLnBrk="1" fontAlgn="base" latinLnBrk="0" hangingPunct="1">
              <a:lnSpc>
                <a:spcPct val="100000"/>
              </a:lnSpc>
              <a:spcBef>
                <a:spcPct val="0"/>
              </a:spcBef>
              <a:spcAft>
                <a:spcPts val="600"/>
              </a:spcAft>
              <a:buClr>
                <a:srgbClr val="640028"/>
              </a:buClr>
              <a:buSzTx/>
              <a:buFont typeface="Wingdings" panose="05000000000000000000" pitchFamily="2" charset="2"/>
              <a:buNone/>
              <a:defRPr/>
            </a:pPr>
            <a:endPar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457200" rtl="0" eaLnBrk="1" fontAlgn="base" latinLnBrk="0" hangingPunct="1">
              <a:lnSpc>
                <a:spcPct val="100000"/>
              </a:lnSpc>
              <a:spcBef>
                <a:spcPct val="0"/>
              </a:spcBef>
              <a:spcAft>
                <a:spcPts val="600"/>
              </a:spcAft>
              <a:buClr>
                <a:srgbClr val="640028"/>
              </a:buClr>
              <a:buSzTx/>
              <a:buFont typeface="Wingdings" panose="05000000000000000000" pitchFamily="2" charset="2"/>
              <a:buNone/>
              <a:defRPr/>
            </a:pP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Ronald Templeton, Jr., Senior Trust Officer</a:t>
            </a:r>
          </a:p>
          <a:p>
            <a:pPr marL="0" marR="0" lvl="0" indent="0" algn="l" defTabSz="457200" rtl="0" eaLnBrk="1" fontAlgn="base" latinLnBrk="0" hangingPunct="1">
              <a:lnSpc>
                <a:spcPct val="100000"/>
              </a:lnSpc>
              <a:spcBef>
                <a:spcPct val="0"/>
              </a:spcBef>
              <a:spcAft>
                <a:spcPts val="600"/>
              </a:spcAft>
              <a:buClr>
                <a:srgbClr val="640028"/>
              </a:buClr>
              <a:buSzTx/>
              <a:buFont typeface="Wingdings" panose="05000000000000000000" pitchFamily="2" charset="2"/>
              <a:buNone/>
              <a:defRPr/>
            </a:pP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The Bryn </a:t>
            </a:r>
            <a:r>
              <a:rPr kumimoji="0" lang="en-US" sz="1200" b="0" i="0" u="none" strike="noStrike" kern="1200" cap="none" spc="0" normalizeH="0" baseline="0" noProof="0" dirty="0" err="1">
                <a:ln>
                  <a:noFill/>
                </a:ln>
                <a:effectLst/>
                <a:uLnTx/>
                <a:uFillTx/>
                <a:latin typeface="Calibri" panose="020F0502020204030204" pitchFamily="34" charset="0"/>
                <a:ea typeface="MS PGothic" pitchFamily="34" charset="-128"/>
                <a:cs typeface="Calibri" panose="020F0502020204030204" pitchFamily="34" charset="0"/>
              </a:rPr>
              <a:t>Mawr</a:t>
            </a:r>
            <a:r>
              <a:rPr kumimoji="0" lang="en-US" sz="1200" b="0" i="0" u="none" strike="noStrike" kern="1200" cap="none" spc="0" normalizeH="0" baseline="0" noProof="0" dirty="0">
                <a:ln>
                  <a:noFill/>
                </a:ln>
                <a:effectLst/>
                <a:uLnTx/>
                <a:uFillTx/>
                <a:latin typeface="Calibri" panose="020F0502020204030204" pitchFamily="34" charset="0"/>
                <a:ea typeface="MS PGothic" pitchFamily="34" charset="-128"/>
                <a:cs typeface="Calibri" panose="020F0502020204030204" pitchFamily="34" charset="0"/>
              </a:rPr>
              <a:t> Trust Company of Delaware</a:t>
            </a:r>
          </a:p>
        </p:txBody>
      </p:sp>
      <p:sp>
        <p:nvSpPr>
          <p:cNvPr id="4" name="Date Placeholder 3">
            <a:extLst>
              <a:ext uri="{FF2B5EF4-FFF2-40B4-BE49-F238E27FC236}">
                <a16:creationId xmlns:a16="http://schemas.microsoft.com/office/drawing/2014/main" id="{9DAA2E4A-F8A4-4A12-AF4E-009B44CE5C02}"/>
              </a:ext>
            </a:extLst>
          </p:cNvPr>
          <p:cNvSpPr>
            <a:spLocks noGrp="1"/>
          </p:cNvSpPr>
          <p:nvPr>
            <p:ph type="dt" sz="half" idx="10"/>
          </p:nvPr>
        </p:nvSpPr>
        <p:spPr/>
        <p:txBody>
          <a:bodyPr/>
          <a:lstStyle/>
          <a:p>
            <a:r>
              <a:rPr lang="en-US" sz="1600" dirty="0"/>
              <a:t>October 29, 2024</a:t>
            </a:r>
          </a:p>
        </p:txBody>
      </p:sp>
    </p:spTree>
    <p:extLst>
      <p:ext uri="{BB962C8B-B14F-4D97-AF65-F5344CB8AC3E}">
        <p14:creationId xmlns:p14="http://schemas.microsoft.com/office/powerpoint/2010/main" val="266341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9AD20E3-6CE3-89A4-AFFD-8D11AE72C30A}"/>
              </a:ext>
            </a:extLst>
          </p:cNvPr>
          <p:cNvSpPr>
            <a:spLocks noGrp="1"/>
          </p:cNvSpPr>
          <p:nvPr>
            <p:ph type="title"/>
          </p:nvPr>
        </p:nvSpPr>
        <p:spPr>
          <a:xfrm>
            <a:off x="291465" y="947530"/>
            <a:ext cx="7411361" cy="3423945"/>
          </a:xfrm>
        </p:spPr>
        <p:txBody>
          <a:bodyPr/>
          <a:lstStyle/>
          <a:p>
            <a:r>
              <a:rPr lang="en-US" dirty="0">
                <a:latin typeface="Calibri" panose="020F0502020204030204" pitchFamily="34" charset="0"/>
                <a:cs typeface="Calibri" panose="020F0502020204030204" pitchFamily="34" charset="0"/>
              </a:rPr>
              <a:t>Focusing on Beneficiary Well-Being</a:t>
            </a:r>
          </a:p>
        </p:txBody>
      </p:sp>
    </p:spTree>
    <p:extLst>
      <p:ext uri="{BB962C8B-B14F-4D97-AF65-F5344CB8AC3E}">
        <p14:creationId xmlns:p14="http://schemas.microsoft.com/office/powerpoint/2010/main" val="414762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FA190-1C4F-BF85-BDC5-7342BE4B89C1}"/>
              </a:ext>
            </a:extLst>
          </p:cNvPr>
          <p:cNvSpPr>
            <a:spLocks noGrp="1"/>
          </p:cNvSpPr>
          <p:nvPr>
            <p:ph type="title"/>
          </p:nvPr>
        </p:nvSpPr>
        <p:spPr>
          <a:xfrm>
            <a:off x="457199" y="220258"/>
            <a:ext cx="9153939" cy="1114634"/>
          </a:xfrm>
        </p:spPr>
        <p:txBody>
          <a:bodyPr/>
          <a:lstStyle/>
          <a:p>
            <a:r>
              <a:rPr lang="en-US" dirty="0">
                <a:latin typeface="+mn-lt"/>
              </a:rPr>
              <a:t>Three Necessary Components for Individual Flourishing (Self-Determination Theory) </a:t>
            </a:r>
          </a:p>
        </p:txBody>
      </p:sp>
      <p:sp>
        <p:nvSpPr>
          <p:cNvPr id="3" name="Content Placeholder 2">
            <a:extLst>
              <a:ext uri="{FF2B5EF4-FFF2-40B4-BE49-F238E27FC236}">
                <a16:creationId xmlns:a16="http://schemas.microsoft.com/office/drawing/2014/main" id="{85FB2C82-C26A-01A9-3CDB-D37BE319D138}"/>
              </a:ext>
            </a:extLst>
          </p:cNvPr>
          <p:cNvSpPr>
            <a:spLocks noGrp="1"/>
          </p:cNvSpPr>
          <p:nvPr>
            <p:ph idx="1"/>
          </p:nvPr>
        </p:nvSpPr>
        <p:spPr>
          <a:xfrm>
            <a:off x="457199" y="1857375"/>
            <a:ext cx="10515600" cy="4319588"/>
          </a:xfrm>
        </p:spPr>
        <p:txBody>
          <a:bodyPr>
            <a:normAutofit fontScale="40000" lnSpcReduction="20000"/>
          </a:bodyPr>
          <a:lstStyle/>
          <a:p>
            <a:pPr marL="0" indent="0" algn="just">
              <a:lnSpc>
                <a:spcPct val="120000"/>
              </a:lnSpc>
              <a:buNone/>
            </a:pPr>
            <a:r>
              <a:rPr lang="en-US" sz="5100" b="1" dirty="0"/>
              <a:t>Self-determination theory focuses on how human behavior is self-motivated and self-determined.</a:t>
            </a:r>
          </a:p>
          <a:p>
            <a:pPr algn="just">
              <a:lnSpc>
                <a:spcPct val="120000"/>
              </a:lnSpc>
            </a:pPr>
            <a:r>
              <a:rPr lang="en-US" sz="5100" b="1" dirty="0"/>
              <a:t>Autonomy</a:t>
            </a:r>
            <a:r>
              <a:rPr lang="en-US" sz="5100" dirty="0"/>
              <a:t> – The ability to exert personal agency over one’s life and decisions.</a:t>
            </a:r>
          </a:p>
          <a:p>
            <a:pPr marL="0" indent="0" algn="just">
              <a:lnSpc>
                <a:spcPct val="120000"/>
              </a:lnSpc>
              <a:buNone/>
            </a:pPr>
            <a:endParaRPr lang="en-US" sz="5100" dirty="0"/>
          </a:p>
          <a:p>
            <a:pPr algn="just">
              <a:lnSpc>
                <a:spcPct val="120000"/>
              </a:lnSpc>
            </a:pPr>
            <a:r>
              <a:rPr lang="en-US" sz="5100" b="1" dirty="0"/>
              <a:t>Relatedness</a:t>
            </a:r>
            <a:r>
              <a:rPr lang="en-US" sz="5100" dirty="0"/>
              <a:t> – The ability to be in relationship, to be in a productive social ecosystem.</a:t>
            </a:r>
          </a:p>
          <a:p>
            <a:pPr marL="0" indent="0" algn="just">
              <a:lnSpc>
                <a:spcPct val="120000"/>
              </a:lnSpc>
              <a:buNone/>
            </a:pPr>
            <a:endParaRPr lang="en-US" sz="5100" dirty="0"/>
          </a:p>
          <a:p>
            <a:pPr algn="just">
              <a:lnSpc>
                <a:spcPct val="120000"/>
              </a:lnSpc>
            </a:pPr>
            <a:r>
              <a:rPr lang="en-US" sz="5100" b="1" dirty="0"/>
              <a:t>Competence</a:t>
            </a:r>
            <a:r>
              <a:rPr lang="en-US" sz="5100" dirty="0"/>
              <a:t> – Demonstratable skills that improve efficiency and performance in completing a job or task. </a:t>
            </a:r>
          </a:p>
        </p:txBody>
      </p:sp>
    </p:spTree>
    <p:extLst>
      <p:ext uri="{BB962C8B-B14F-4D97-AF65-F5344CB8AC3E}">
        <p14:creationId xmlns:p14="http://schemas.microsoft.com/office/powerpoint/2010/main" val="97959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C7FE-9665-E7ED-13A0-5F2562F484AE}"/>
              </a:ext>
            </a:extLst>
          </p:cNvPr>
          <p:cNvSpPr>
            <a:spLocks noGrp="1"/>
          </p:cNvSpPr>
          <p:nvPr>
            <p:ph type="title"/>
          </p:nvPr>
        </p:nvSpPr>
        <p:spPr>
          <a:xfrm>
            <a:off x="457200" y="250076"/>
            <a:ext cx="8947380" cy="1114634"/>
          </a:xfrm>
        </p:spPr>
        <p:txBody>
          <a:bodyPr>
            <a:normAutofit/>
          </a:bodyPr>
          <a:lstStyle/>
          <a:p>
            <a:r>
              <a:rPr lang="en-US" sz="4000" dirty="0">
                <a:latin typeface="+mn-lt"/>
              </a:rPr>
              <a:t>Ages and Developmental Stages </a:t>
            </a:r>
          </a:p>
        </p:txBody>
      </p:sp>
      <p:pic>
        <p:nvPicPr>
          <p:cNvPr id="2050" name="Picture 2">
            <a:extLst>
              <a:ext uri="{FF2B5EF4-FFF2-40B4-BE49-F238E27FC236}">
                <a16:creationId xmlns:a16="http://schemas.microsoft.com/office/drawing/2014/main" id="{A28F6558-F50F-B856-4990-D1E937DBD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137" y="1931200"/>
            <a:ext cx="7909185" cy="444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5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9E573E-60C0-4711-AEF6-E5D8410F9BCD}"/>
              </a:ext>
            </a:extLst>
          </p:cNvPr>
          <p:cNvSpPr>
            <a:spLocks noGrp="1"/>
          </p:cNvSpPr>
          <p:nvPr>
            <p:ph idx="1"/>
          </p:nvPr>
        </p:nvSpPr>
        <p:spPr>
          <a:xfrm>
            <a:off x="457200" y="1828800"/>
            <a:ext cx="11250246" cy="4351338"/>
          </a:xfrm>
        </p:spPr>
        <p:txBody>
          <a:bodyPr/>
          <a:lstStyle/>
          <a:p>
            <a:r>
              <a:rPr lang="en-US" sz="2000" dirty="0"/>
              <a:t>Start a conversation with the client about his/her intentions for creating a trust with this question – “What is your why?” This can help set client expectations before the conversation about well-being.</a:t>
            </a:r>
          </a:p>
          <a:p>
            <a:r>
              <a:rPr lang="en-US" sz="2000" b="0" i="0" dirty="0">
                <a:effectLst/>
                <a:latin typeface="UICTFontTextStyleBody"/>
              </a:rPr>
              <a:t>Is </a:t>
            </a:r>
            <a:r>
              <a:rPr lang="en-US" sz="2000" dirty="0">
                <a:latin typeface="UICTFontTextStyleBody"/>
              </a:rPr>
              <a:t>the client’s primary motivation to </a:t>
            </a:r>
            <a:r>
              <a:rPr lang="en-US" sz="2000" b="0" i="0" dirty="0">
                <a:effectLst/>
                <a:latin typeface="UICTFontTextStyleBody"/>
              </a:rPr>
              <a:t>simply pass the largest </a:t>
            </a:r>
            <a:r>
              <a:rPr lang="en-US" sz="2000" dirty="0">
                <a:latin typeface="UICTFontTextStyleBody"/>
              </a:rPr>
              <a:t>possible amount </a:t>
            </a:r>
            <a:r>
              <a:rPr lang="en-US" sz="2000" b="0" i="0" dirty="0">
                <a:effectLst/>
                <a:latin typeface="UICTFontTextStyleBody"/>
              </a:rPr>
              <a:t>of money to descendants free of transfer tax for all of eternity?</a:t>
            </a:r>
          </a:p>
          <a:p>
            <a:r>
              <a:rPr lang="en-US" sz="2000" dirty="0">
                <a:latin typeface="UICTFontTextStyleBody"/>
              </a:rPr>
              <a:t>Isn’t the client’s purpose to provide a resource for the well-being and success of future descendants as productive citizens, as they carry on the family values and legacy?</a:t>
            </a:r>
          </a:p>
          <a:p>
            <a:endParaRPr lang="en-US" dirty="0"/>
          </a:p>
        </p:txBody>
      </p:sp>
      <p:sp>
        <p:nvSpPr>
          <p:cNvPr id="3" name="Title 2">
            <a:extLst>
              <a:ext uri="{FF2B5EF4-FFF2-40B4-BE49-F238E27FC236}">
                <a16:creationId xmlns:a16="http://schemas.microsoft.com/office/drawing/2014/main" id="{2C5024E8-FD96-4EB4-AA82-F03C84C1E691}"/>
              </a:ext>
            </a:extLst>
          </p:cNvPr>
          <p:cNvSpPr>
            <a:spLocks noGrp="1"/>
          </p:cNvSpPr>
          <p:nvPr>
            <p:ph type="title"/>
          </p:nvPr>
        </p:nvSpPr>
        <p:spPr>
          <a:xfrm>
            <a:off x="457200" y="313564"/>
            <a:ext cx="8947380" cy="1114634"/>
          </a:xfrm>
        </p:spPr>
        <p:txBody>
          <a:bodyPr>
            <a:normAutofit/>
          </a:bodyPr>
          <a:lstStyle/>
          <a:p>
            <a:r>
              <a:rPr lang="en-US" sz="4000" dirty="0">
                <a:latin typeface="Calibri" panose="020F0502020204030204" pitchFamily="34" charset="0"/>
                <a:cs typeface="Calibri" panose="020F0502020204030204" pitchFamily="34" charset="0"/>
              </a:rPr>
              <a:t>Discussing the Client’s “Why”</a:t>
            </a:r>
          </a:p>
        </p:txBody>
      </p:sp>
      <p:sp>
        <p:nvSpPr>
          <p:cNvPr id="4" name="Slide Number Placeholder 3">
            <a:extLst>
              <a:ext uri="{FF2B5EF4-FFF2-40B4-BE49-F238E27FC236}">
                <a16:creationId xmlns:a16="http://schemas.microsoft.com/office/drawing/2014/main" id="{0E5908B1-DEE8-42A3-B558-438C620AA5E9}"/>
              </a:ext>
            </a:extLst>
          </p:cNvPr>
          <p:cNvSpPr>
            <a:spLocks noGrp="1"/>
          </p:cNvSpPr>
          <p:nvPr>
            <p:ph type="sldNum" sz="quarter" idx="4"/>
          </p:nvPr>
        </p:nvSpPr>
        <p:spPr>
          <a:xfrm>
            <a:off x="381000" y="6330593"/>
            <a:ext cx="2743200" cy="365125"/>
          </a:xfrm>
        </p:spPr>
        <p:txBody>
          <a:bodyPr/>
          <a:lstStyle/>
          <a:p>
            <a:pPr algn="l"/>
            <a:fld id="{B0FDE923-C30B-4004-935C-5375E55A36DE}" type="slidenum">
              <a:rPr lang="en-US" smtClean="0"/>
              <a:pPr algn="l"/>
              <a:t>13</a:t>
            </a:fld>
            <a:endParaRPr lang="en-US" dirty="0"/>
          </a:p>
        </p:txBody>
      </p:sp>
    </p:spTree>
    <p:extLst>
      <p:ext uri="{BB962C8B-B14F-4D97-AF65-F5344CB8AC3E}">
        <p14:creationId xmlns:p14="http://schemas.microsoft.com/office/powerpoint/2010/main" val="206105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322B-0575-BF81-614B-C19DAEBA270F}"/>
              </a:ext>
            </a:extLst>
          </p:cNvPr>
          <p:cNvSpPr>
            <a:spLocks noGrp="1"/>
          </p:cNvSpPr>
          <p:nvPr>
            <p:ph type="title"/>
          </p:nvPr>
        </p:nvSpPr>
        <p:spPr/>
        <p:txBody>
          <a:bodyPr>
            <a:normAutofit/>
          </a:bodyPr>
          <a:lstStyle/>
          <a:p>
            <a:r>
              <a:rPr lang="en-US" sz="4000" dirty="0">
                <a:latin typeface="+mn-lt"/>
              </a:rPr>
              <a:t>Questions That Change the Conversation</a:t>
            </a:r>
          </a:p>
        </p:txBody>
      </p:sp>
      <p:sp>
        <p:nvSpPr>
          <p:cNvPr id="3" name="Content Placeholder 2">
            <a:extLst>
              <a:ext uri="{FF2B5EF4-FFF2-40B4-BE49-F238E27FC236}">
                <a16:creationId xmlns:a16="http://schemas.microsoft.com/office/drawing/2014/main" id="{276EAF90-39B6-F548-1932-023E332280FD}"/>
              </a:ext>
            </a:extLst>
          </p:cNvPr>
          <p:cNvSpPr>
            <a:spLocks noGrp="1"/>
          </p:cNvSpPr>
          <p:nvPr>
            <p:ph idx="1"/>
          </p:nvPr>
        </p:nvSpPr>
        <p:spPr>
          <a:xfrm>
            <a:off x="559904" y="1778992"/>
            <a:ext cx="10919791" cy="4656388"/>
          </a:xfrm>
        </p:spPr>
        <p:txBody>
          <a:bodyPr>
            <a:normAutofit fontScale="85000" lnSpcReduction="20000"/>
          </a:bodyPr>
          <a:lstStyle/>
          <a:p>
            <a:pPr algn="just">
              <a:lnSpc>
                <a:spcPct val="120000"/>
              </a:lnSpc>
              <a:spcBef>
                <a:spcPts val="0"/>
              </a:spcBef>
              <a:spcAft>
                <a:spcPts val="1200"/>
              </a:spcAft>
              <a:buClr>
                <a:srgbClr val="000000"/>
              </a:buClr>
              <a:tabLst>
                <a:tab pos="1371600" algn="l"/>
              </a:tabLst>
            </a:pPr>
            <a:r>
              <a:rPr lang="en-US" sz="2800" u="none" strike="noStrike" dirty="0">
                <a:effectLst/>
                <a:ea typeface="Malgun Gothic" panose="020B0503020000020004" pitchFamily="34" charset="-127"/>
              </a:rPr>
              <a:t>Tell me about a time when you’ve seen your [kids, grandkids, etc.] thriving?</a:t>
            </a:r>
          </a:p>
          <a:p>
            <a:pPr algn="just">
              <a:lnSpc>
                <a:spcPct val="120000"/>
              </a:lnSpc>
              <a:spcBef>
                <a:spcPts val="0"/>
              </a:spcBef>
              <a:spcAft>
                <a:spcPts val="1200"/>
              </a:spcAft>
              <a:buClr>
                <a:srgbClr val="000000"/>
              </a:buClr>
              <a:tabLst>
                <a:tab pos="1371600" algn="l"/>
              </a:tabLst>
            </a:pPr>
            <a:r>
              <a:rPr lang="en-US" sz="2800" u="none" strike="noStrike" dirty="0">
                <a:effectLst/>
                <a:ea typeface="Malgun Gothic" panose="020B0503020000020004" pitchFamily="34" charset="-127"/>
              </a:rPr>
              <a:t>When you see your [kids, grandkids, etc.] most in their element, what are they doing?</a:t>
            </a:r>
          </a:p>
          <a:p>
            <a:pPr algn="just">
              <a:lnSpc>
                <a:spcPct val="120000"/>
              </a:lnSpc>
              <a:spcBef>
                <a:spcPts val="0"/>
              </a:spcBef>
              <a:spcAft>
                <a:spcPts val="1200"/>
              </a:spcAft>
              <a:buClr>
                <a:srgbClr val="000000"/>
              </a:buClr>
              <a:tabLst>
                <a:tab pos="1371600" algn="l"/>
              </a:tabLst>
            </a:pPr>
            <a:r>
              <a:rPr lang="en-US" sz="2800" u="none" strike="noStrike" dirty="0">
                <a:effectLst/>
                <a:ea typeface="Malgun Gothic" panose="020B0503020000020004" pitchFamily="34" charset="-127"/>
              </a:rPr>
              <a:t>In your highest ideal, how could the financial resources you have be best used to support your [kids, grandkids, etc.] to experience more of this type of personal flourishing?</a:t>
            </a:r>
          </a:p>
          <a:p>
            <a:pPr algn="just">
              <a:lnSpc>
                <a:spcPct val="120000"/>
              </a:lnSpc>
              <a:spcBef>
                <a:spcPts val="0"/>
              </a:spcBef>
              <a:spcAft>
                <a:spcPts val="1200"/>
              </a:spcAft>
              <a:buClr>
                <a:srgbClr val="000000"/>
              </a:buClr>
              <a:tabLst>
                <a:tab pos="1371600" algn="l"/>
              </a:tabLst>
            </a:pPr>
            <a:r>
              <a:rPr lang="en-US" sz="2800" u="none" strike="noStrike" dirty="0">
                <a:effectLst/>
                <a:ea typeface="Malgun Gothic" panose="020B0503020000020004" pitchFamily="34" charset="-127"/>
              </a:rPr>
              <a:t>What is your vision for the positive impact you wish wealth to have in the lives of your [kids, grandkids, etc.]?</a:t>
            </a:r>
          </a:p>
          <a:p>
            <a:pPr algn="just">
              <a:lnSpc>
                <a:spcPct val="120000"/>
              </a:lnSpc>
              <a:spcBef>
                <a:spcPts val="0"/>
              </a:spcBef>
              <a:spcAft>
                <a:spcPts val="1200"/>
              </a:spcAft>
              <a:buClr>
                <a:srgbClr val="000000"/>
              </a:buClr>
              <a:tabLst>
                <a:tab pos="1371600" algn="l"/>
              </a:tabLst>
            </a:pPr>
            <a:r>
              <a:rPr lang="en-US" sz="2800" u="none" strike="noStrike" dirty="0">
                <a:effectLst/>
                <a:ea typeface="Malgun Gothic" panose="020B0503020000020004" pitchFamily="34" charset="-127"/>
              </a:rPr>
              <a:t>What skills, education or support do you think they need to achieve that vision?</a:t>
            </a:r>
          </a:p>
          <a:p>
            <a:endParaRPr lang="en-US" dirty="0"/>
          </a:p>
        </p:txBody>
      </p:sp>
    </p:spTree>
    <p:extLst>
      <p:ext uri="{BB962C8B-B14F-4D97-AF65-F5344CB8AC3E}">
        <p14:creationId xmlns:p14="http://schemas.microsoft.com/office/powerpoint/2010/main" val="235673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F19E-E16F-5C6F-E537-9C018FBB39D1}"/>
              </a:ext>
            </a:extLst>
          </p:cNvPr>
          <p:cNvSpPr>
            <a:spLocks noGrp="1"/>
          </p:cNvSpPr>
          <p:nvPr>
            <p:ph type="title"/>
          </p:nvPr>
        </p:nvSpPr>
        <p:spPr>
          <a:xfrm>
            <a:off x="457200" y="289832"/>
            <a:ext cx="8947380" cy="1114634"/>
          </a:xfrm>
        </p:spPr>
        <p:txBody>
          <a:bodyPr>
            <a:normAutofit/>
          </a:bodyPr>
          <a:lstStyle/>
          <a:p>
            <a:r>
              <a:rPr lang="en-US" sz="4000" dirty="0">
                <a:latin typeface="+mn-lt"/>
              </a:rPr>
              <a:t>“I have a… unique matter”</a:t>
            </a:r>
          </a:p>
        </p:txBody>
      </p:sp>
      <p:sp>
        <p:nvSpPr>
          <p:cNvPr id="3" name="Content Placeholder 2">
            <a:extLst>
              <a:ext uri="{FF2B5EF4-FFF2-40B4-BE49-F238E27FC236}">
                <a16:creationId xmlns:a16="http://schemas.microsoft.com/office/drawing/2014/main" id="{3201A056-DF40-A09D-E023-8C960F84CBA0}"/>
              </a:ext>
            </a:extLst>
          </p:cNvPr>
          <p:cNvSpPr>
            <a:spLocks noGrp="1"/>
          </p:cNvSpPr>
          <p:nvPr>
            <p:ph idx="1"/>
          </p:nvPr>
        </p:nvSpPr>
        <p:spPr/>
        <p:txBody>
          <a:bodyPr>
            <a:normAutofit/>
          </a:bodyPr>
          <a:lstStyle/>
          <a:p>
            <a:pPr marL="0" indent="0">
              <a:buNone/>
            </a:pPr>
            <a:r>
              <a:rPr lang="en-US" sz="2000" b="1" dirty="0"/>
              <a:t>Corporate Trustees are often brought into planning in the middle of a project, and there is missing context:</a:t>
            </a:r>
          </a:p>
          <a:p>
            <a:r>
              <a:rPr lang="en-US" sz="2000" dirty="0"/>
              <a:t>What are the family dynamics between the Grantor and the beneficiaries?</a:t>
            </a:r>
          </a:p>
          <a:p>
            <a:r>
              <a:rPr lang="en-US" sz="2000" dirty="0"/>
              <a:t>What are the Grantor’s goals?</a:t>
            </a:r>
          </a:p>
          <a:p>
            <a:r>
              <a:rPr lang="en-US" sz="2000" dirty="0"/>
              <a:t>How sophisticated is the Beneficiary, and what are his/her goals?</a:t>
            </a:r>
          </a:p>
          <a:p>
            <a:r>
              <a:rPr lang="en-US" sz="2000" dirty="0"/>
              <a:t>What things are being left unsaid? (By the planner, advisor, Grantor, or Beneficiary)</a:t>
            </a:r>
          </a:p>
        </p:txBody>
      </p:sp>
    </p:spTree>
    <p:extLst>
      <p:ext uri="{BB962C8B-B14F-4D97-AF65-F5344CB8AC3E}">
        <p14:creationId xmlns:p14="http://schemas.microsoft.com/office/powerpoint/2010/main" val="202130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7AE3-6D5E-C05E-B66F-13BEE93E6410}"/>
              </a:ext>
            </a:extLst>
          </p:cNvPr>
          <p:cNvSpPr>
            <a:spLocks noGrp="1"/>
          </p:cNvSpPr>
          <p:nvPr>
            <p:ph type="title"/>
          </p:nvPr>
        </p:nvSpPr>
        <p:spPr/>
        <p:txBody>
          <a:bodyPr>
            <a:normAutofit/>
          </a:bodyPr>
          <a:lstStyle/>
          <a:p>
            <a:r>
              <a:rPr lang="en-US" sz="4000" dirty="0">
                <a:latin typeface="+mn-lt"/>
              </a:rPr>
              <a:t>Seeing Wealth Pass On Successfully</a:t>
            </a:r>
          </a:p>
        </p:txBody>
      </p:sp>
      <p:sp>
        <p:nvSpPr>
          <p:cNvPr id="3" name="Content Placeholder 2">
            <a:extLst>
              <a:ext uri="{FF2B5EF4-FFF2-40B4-BE49-F238E27FC236}">
                <a16:creationId xmlns:a16="http://schemas.microsoft.com/office/drawing/2014/main" id="{DCA52820-523D-30BE-6577-CA42E51FBDFD}"/>
              </a:ext>
            </a:extLst>
          </p:cNvPr>
          <p:cNvSpPr>
            <a:spLocks noGrp="1"/>
          </p:cNvSpPr>
          <p:nvPr>
            <p:ph idx="1"/>
          </p:nvPr>
        </p:nvSpPr>
        <p:spPr/>
        <p:txBody>
          <a:bodyPr>
            <a:normAutofit/>
          </a:bodyPr>
          <a:lstStyle/>
          <a:p>
            <a:pPr algn="just"/>
            <a:r>
              <a:rPr lang="en-US" sz="2000" dirty="0"/>
              <a:t>Beneficiaries are Brought Into Family Meetings and Engage with Advisors, Managers, Planners, and Trustees</a:t>
            </a:r>
          </a:p>
          <a:p>
            <a:pPr algn="just"/>
            <a:r>
              <a:rPr lang="en-US" sz="2000" dirty="0"/>
              <a:t>Beneficiaries are Empowered to Voice Their Perspectives, Provide Feedback, Ask Questions</a:t>
            </a:r>
          </a:p>
          <a:p>
            <a:pPr algn="just"/>
            <a:r>
              <a:rPr lang="en-US" sz="2000" dirty="0"/>
              <a:t>Goals, Morals, Ethics, and Mission are Discussed, Often Debated</a:t>
            </a:r>
          </a:p>
          <a:p>
            <a:pPr algn="just"/>
            <a:r>
              <a:rPr lang="en-US" sz="2000" dirty="0"/>
              <a:t>Soliciting for Buy-In From the Next Generation</a:t>
            </a:r>
          </a:p>
        </p:txBody>
      </p:sp>
    </p:spTree>
    <p:extLst>
      <p:ext uri="{BB962C8B-B14F-4D97-AF65-F5344CB8AC3E}">
        <p14:creationId xmlns:p14="http://schemas.microsoft.com/office/powerpoint/2010/main" val="131971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52A2D92-AB5D-4F43-8E57-FBC1E4BB6D61}"/>
              </a:ext>
            </a:extLst>
          </p:cNvPr>
          <p:cNvSpPr>
            <a:spLocks noGrp="1"/>
          </p:cNvSpPr>
          <p:nvPr>
            <p:ph idx="1"/>
          </p:nvPr>
        </p:nvSpPr>
        <p:spPr>
          <a:xfrm>
            <a:off x="457200" y="1828800"/>
            <a:ext cx="11135032" cy="4368800"/>
          </a:xfrm>
        </p:spPr>
        <p:txBody>
          <a:bodyPr>
            <a:normAutofit/>
          </a:bodyPr>
          <a:lstStyle/>
          <a:p>
            <a:pPr algn="just"/>
            <a:r>
              <a:rPr lang="en-US" sz="1800" b="0" i="0" dirty="0">
                <a:effectLst/>
                <a:ea typeface="Tahoma" panose="020B0604030504040204" pitchFamily="34" charset="0"/>
                <a:cs typeface="Tahoma" panose="020B0604030504040204" pitchFamily="34" charset="0"/>
              </a:rPr>
              <a:t>Expressly authorize the hiring, retention and compensation of all beneficiary well-being programs as an authorized trust expense in the ordinary course of trust administration.</a:t>
            </a:r>
          </a:p>
          <a:p>
            <a:pPr lvl="2" algn="just"/>
            <a:r>
              <a:rPr lang="en-US" sz="1800" dirty="0">
                <a:ea typeface="Tahoma" panose="020B0604030504040204" pitchFamily="34" charset="0"/>
                <a:cs typeface="Tahoma" panose="020B0604030504040204" pitchFamily="34" charset="0"/>
              </a:rPr>
              <a:t>Seminars, courses, programs, workshops, counselors, personal coaches, short-term university programs, facilitate and host one-on-one meetings and counselors for any one or more beneficiaries that provide individualized advice, education, consultation, family meetings, family retreats and family reunions.</a:t>
            </a:r>
            <a:endParaRPr lang="en-US" sz="1800" b="0" i="0" dirty="0">
              <a:effectLst/>
              <a:ea typeface="Tahoma" panose="020B0604030504040204" pitchFamily="34" charset="0"/>
              <a:cs typeface="Tahoma" panose="020B0604030504040204" pitchFamily="34" charset="0"/>
            </a:endParaRPr>
          </a:p>
          <a:p>
            <a:pPr algn="just"/>
            <a:r>
              <a:rPr lang="en-US" sz="1800" dirty="0">
                <a:ea typeface="Tahoma" panose="020B0604030504040204" pitchFamily="34" charset="0"/>
                <a:cs typeface="Tahoma" panose="020B0604030504040204" pitchFamily="34" charset="0"/>
              </a:rPr>
              <a:t>The trust fund can be a financial resource to pay the expense of these “Beneficiary Well-Being Programs” that ensure the continuation of family values, family history, philanthropy, productivity, personal accountability and well-being.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Expressly authorizing such programs as a trust expense is an entirely different concept than controlling distribution schemes and silencing the flow of information.</a:t>
            </a:r>
          </a:p>
          <a:p>
            <a:endParaRPr lang="en-US" sz="1800" dirty="0">
              <a:ea typeface="Tahoma" panose="020B0604030504040204" pitchFamily="34" charset="0"/>
              <a:cs typeface="Tahoma" panose="020B0604030504040204" pitchFamily="34" charset="0"/>
            </a:endParaRPr>
          </a:p>
          <a:p>
            <a:pPr marL="0" indent="0">
              <a:buNone/>
            </a:pPr>
            <a:endParaRPr lang="en-US" dirty="0"/>
          </a:p>
        </p:txBody>
      </p:sp>
      <p:sp>
        <p:nvSpPr>
          <p:cNvPr id="6" name="Title 5">
            <a:extLst>
              <a:ext uri="{FF2B5EF4-FFF2-40B4-BE49-F238E27FC236}">
                <a16:creationId xmlns:a16="http://schemas.microsoft.com/office/drawing/2014/main" id="{19567C1E-1482-42CB-B8CF-F7A1658C5875}"/>
              </a:ext>
            </a:extLst>
          </p:cNvPr>
          <p:cNvSpPr>
            <a:spLocks noGrp="1"/>
          </p:cNvSpPr>
          <p:nvPr>
            <p:ph type="title"/>
          </p:nvPr>
        </p:nvSpPr>
        <p:spPr>
          <a:xfrm>
            <a:off x="457200" y="267150"/>
            <a:ext cx="8947380" cy="1114634"/>
          </a:xfrm>
        </p:spPr>
        <p:txBody>
          <a:bodyPr>
            <a:normAutofit/>
          </a:bodyPr>
          <a:lstStyle/>
          <a:p>
            <a:r>
              <a:rPr lang="en-US" sz="3600" dirty="0">
                <a:latin typeface="+mn-lt"/>
              </a:rPr>
              <a:t>There is a Bolder, Better Option</a:t>
            </a:r>
          </a:p>
        </p:txBody>
      </p:sp>
      <p:sp>
        <p:nvSpPr>
          <p:cNvPr id="4" name="Slide Number Placeholder 3">
            <a:extLst>
              <a:ext uri="{FF2B5EF4-FFF2-40B4-BE49-F238E27FC236}">
                <a16:creationId xmlns:a16="http://schemas.microsoft.com/office/drawing/2014/main" id="{B28BD1D2-94F4-4B1B-A46B-5EAD9CD490FA}"/>
              </a:ext>
            </a:extLst>
          </p:cNvPr>
          <p:cNvSpPr>
            <a:spLocks noGrp="1"/>
          </p:cNvSpPr>
          <p:nvPr>
            <p:ph type="sldNum" sz="quarter" idx="4"/>
          </p:nvPr>
        </p:nvSpPr>
        <p:spPr>
          <a:xfrm>
            <a:off x="381000" y="6330593"/>
            <a:ext cx="2743200" cy="365125"/>
          </a:xfrm>
        </p:spPr>
        <p:txBody>
          <a:bodyPr/>
          <a:lstStyle/>
          <a:p>
            <a:pPr algn="l"/>
            <a:fld id="{B0FDE923-C30B-4004-935C-5375E55A36DE}" type="slidenum">
              <a:rPr lang="en-US" smtClean="0"/>
              <a:pPr algn="l"/>
              <a:t>17</a:t>
            </a:fld>
            <a:endParaRPr lang="en-US" dirty="0"/>
          </a:p>
        </p:txBody>
      </p:sp>
    </p:spTree>
    <p:extLst>
      <p:ext uri="{BB962C8B-B14F-4D97-AF65-F5344CB8AC3E}">
        <p14:creationId xmlns:p14="http://schemas.microsoft.com/office/powerpoint/2010/main" val="2025914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683672-D4C0-6535-0869-D6052EB1033C}"/>
              </a:ext>
            </a:extLst>
          </p:cNvPr>
          <p:cNvSpPr>
            <a:spLocks noGrp="1"/>
          </p:cNvSpPr>
          <p:nvPr>
            <p:ph idx="1"/>
          </p:nvPr>
        </p:nvSpPr>
        <p:spPr/>
        <p:txBody>
          <a:bodyPr/>
          <a:lstStyle/>
          <a:p>
            <a:pPr marL="0" indent="0">
              <a:buNone/>
            </a:pPr>
            <a:r>
              <a:rPr lang="en-US" sz="1600" dirty="0"/>
              <a:t>In 2024, Delaware enacted 2 new statutes:</a:t>
            </a:r>
          </a:p>
          <a:p>
            <a:pPr marL="285750" indent="-285750">
              <a:buFont typeface="Arial" panose="020B0604020202020204" pitchFamily="34" charset="0"/>
              <a:buChar char="•"/>
            </a:pPr>
            <a:r>
              <a:rPr lang="en-US" sz="1600" dirty="0"/>
              <a:t>New Delaware Statute:  12 </a:t>
            </a:r>
            <a:r>
              <a:rPr lang="en-US" sz="1600" u="sng" dirty="0"/>
              <a:t>Del</a:t>
            </a:r>
            <a:r>
              <a:rPr lang="en-US" sz="1600" dirty="0"/>
              <a:t>. </a:t>
            </a:r>
            <a:r>
              <a:rPr lang="en-US" sz="1600" u="sng" dirty="0"/>
              <a:t>C</a:t>
            </a:r>
            <a:r>
              <a:rPr lang="en-US" sz="1600" dirty="0"/>
              <a:t>. § 3345</a:t>
            </a:r>
          </a:p>
          <a:p>
            <a:pPr marL="285750" indent="-285750">
              <a:buFont typeface="Arial" panose="020B0604020202020204" pitchFamily="34" charset="0"/>
              <a:buChar char="•"/>
            </a:pPr>
            <a:r>
              <a:rPr lang="en-US" sz="1600" dirty="0"/>
              <a:t>Trustee Powers Reference: 12 </a:t>
            </a:r>
            <a:r>
              <a:rPr lang="en-US" sz="1600" u="sng" dirty="0"/>
              <a:t>Del</a:t>
            </a:r>
            <a:r>
              <a:rPr lang="en-US" sz="1600" dirty="0"/>
              <a:t>. </a:t>
            </a:r>
            <a:r>
              <a:rPr lang="en-US" sz="1600" u="sng" dirty="0"/>
              <a:t>C</a:t>
            </a:r>
            <a:r>
              <a:rPr lang="en-US" sz="1600" dirty="0"/>
              <a:t>. § 3325(32)</a:t>
            </a:r>
          </a:p>
          <a:p>
            <a:endParaRPr lang="en-US" dirty="0"/>
          </a:p>
        </p:txBody>
      </p:sp>
      <p:sp>
        <p:nvSpPr>
          <p:cNvPr id="3" name="Title 2">
            <a:extLst>
              <a:ext uri="{FF2B5EF4-FFF2-40B4-BE49-F238E27FC236}">
                <a16:creationId xmlns:a16="http://schemas.microsoft.com/office/drawing/2014/main" id="{59ECF48C-F0BC-6E2C-DB6F-0A2C0D404DC2}"/>
              </a:ext>
            </a:extLst>
          </p:cNvPr>
          <p:cNvSpPr>
            <a:spLocks noGrp="1"/>
          </p:cNvSpPr>
          <p:nvPr>
            <p:ph type="title"/>
          </p:nvPr>
        </p:nvSpPr>
        <p:spPr>
          <a:xfrm>
            <a:off x="457200" y="243704"/>
            <a:ext cx="8947380" cy="1114634"/>
          </a:xfrm>
        </p:spPr>
        <p:txBody>
          <a:bodyPr>
            <a:normAutofit/>
          </a:bodyPr>
          <a:lstStyle/>
          <a:p>
            <a:r>
              <a:rPr lang="en-US" sz="3600" dirty="0">
                <a:latin typeface="+mn-lt"/>
              </a:rPr>
              <a:t>Delaware’s Beneficiary Well-Being Trust Statutes</a:t>
            </a:r>
          </a:p>
        </p:txBody>
      </p:sp>
      <p:sp>
        <p:nvSpPr>
          <p:cNvPr id="4" name="Slide Number Placeholder 3">
            <a:extLst>
              <a:ext uri="{FF2B5EF4-FFF2-40B4-BE49-F238E27FC236}">
                <a16:creationId xmlns:a16="http://schemas.microsoft.com/office/drawing/2014/main" id="{6D608000-D30D-6EE1-EA2B-9654AF35D22B}"/>
              </a:ext>
            </a:extLst>
          </p:cNvPr>
          <p:cNvSpPr>
            <a:spLocks noGrp="1"/>
          </p:cNvSpPr>
          <p:nvPr>
            <p:ph type="sldNum" sz="quarter" idx="4"/>
          </p:nvPr>
        </p:nvSpPr>
        <p:spPr/>
        <p:txBody>
          <a:bodyPr/>
          <a:lstStyle/>
          <a:p>
            <a:pPr algn="l"/>
            <a:fld id="{B0FDE923-C30B-4004-935C-5375E55A36DE}" type="slidenum">
              <a:rPr lang="en-US" smtClean="0"/>
              <a:pPr algn="l"/>
              <a:t>18</a:t>
            </a:fld>
            <a:endParaRPr lang="en-US" dirty="0"/>
          </a:p>
        </p:txBody>
      </p:sp>
    </p:spTree>
    <p:extLst>
      <p:ext uri="{BB962C8B-B14F-4D97-AF65-F5344CB8AC3E}">
        <p14:creationId xmlns:p14="http://schemas.microsoft.com/office/powerpoint/2010/main" val="8785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2D9F58-C05D-C0F8-798D-E5F7933F1CB0}"/>
              </a:ext>
            </a:extLst>
          </p:cNvPr>
          <p:cNvSpPr>
            <a:spLocks noGrp="1"/>
          </p:cNvSpPr>
          <p:nvPr>
            <p:ph idx="1"/>
          </p:nvPr>
        </p:nvSpPr>
        <p:spPr/>
        <p:txBody>
          <a:bodyPr>
            <a:normAutofit fontScale="70000" lnSpcReduction="20000"/>
          </a:bodyPr>
          <a:lstStyle/>
          <a:p>
            <a:r>
              <a:rPr lang="en-US" sz="2000" dirty="0">
                <a:effectLst/>
                <a:ea typeface="Tahoma" panose="020B0604030504040204" pitchFamily="34" charset="0"/>
                <a:cs typeface="Tahoma" panose="020B0604030504040204" pitchFamily="34" charset="0"/>
              </a:rPr>
              <a:t>Opt-in statute where the governing instrument makes express reference to Section 3345.</a:t>
            </a:r>
          </a:p>
          <a:p>
            <a:r>
              <a:rPr lang="en-US" sz="2000" dirty="0">
                <a:effectLst/>
                <a:ea typeface="Tahoma" panose="020B0604030504040204" pitchFamily="34" charset="0"/>
                <a:cs typeface="Tahoma" panose="020B0604030504040204" pitchFamily="34" charset="0"/>
              </a:rPr>
              <a:t>Section 3345(c) states that the trustees and advisers of a Beneficiary Well-Being Trust </a:t>
            </a:r>
            <a:r>
              <a:rPr lang="en-US" sz="2000" u="sng" dirty="0">
                <a:effectLst/>
                <a:ea typeface="Tahoma" panose="020B0604030504040204" pitchFamily="34" charset="0"/>
                <a:cs typeface="Tahoma" panose="020B0604030504040204" pitchFamily="34" charset="0"/>
              </a:rPr>
              <a:t>shall</a:t>
            </a:r>
            <a:r>
              <a:rPr lang="en-US" sz="2000" dirty="0">
                <a:effectLst/>
                <a:ea typeface="Tahoma" panose="020B0604030504040204" pitchFamily="34" charset="0"/>
                <a:cs typeface="Tahoma" panose="020B0604030504040204" pitchFamily="34" charset="0"/>
              </a:rPr>
              <a:t> provide the beneficiaries, individually and as a group, with “beneficiary well-being programs” as provided in the governing instrument or, in the absence of such provisions, as the trustee determines in its discretion.  Thus, the beneficiaries of a Beneficiary Well-Being Trust have the right to receive these beneficiary well-being programs as a part of their bundle of rights and interests as a beneficiary of the trust.</a:t>
            </a:r>
          </a:p>
          <a:p>
            <a:r>
              <a:rPr lang="en-US" sz="2000" dirty="0">
                <a:effectLst/>
                <a:ea typeface="Tahoma" panose="020B0604030504040204" pitchFamily="34" charset="0"/>
                <a:cs typeface="Tahoma" panose="020B0604030504040204" pitchFamily="34" charset="0"/>
              </a:rPr>
              <a:t>Section 3345(b) provides what constitutes beneficiary well bring programs.  Beneficiary well-being programs means “seminars, courses, programs, workshops, counselors, personal coaches, short-term university programs, group or one-on-one meetings, counseling, family meetings, family retreats, family reunions, and custom programs” which have one or more of the following purposes:</a:t>
            </a:r>
          </a:p>
          <a:p>
            <a:endParaRPr lang="en-US" sz="2000" dirty="0">
              <a:effectLst/>
              <a:ea typeface="Tahoma" panose="020B0604030504040204" pitchFamily="34" charset="0"/>
              <a:cs typeface="Tahoma" panose="020B0604030504040204" pitchFamily="34" charset="0"/>
            </a:endParaRPr>
          </a:p>
          <a:p>
            <a:pPr marL="1143000" marR="0" lvl="2" indent="-228600" algn="just">
              <a:spcBef>
                <a:spcPts val="0"/>
              </a:spcBef>
              <a:spcAft>
                <a:spcPts val="1200"/>
              </a:spcAft>
              <a:buClr>
                <a:srgbClr val="000000"/>
              </a:buClr>
              <a:buFont typeface="+mj-lt"/>
              <a:buAutoNum type="arabicPeriod"/>
              <a:tabLst>
                <a:tab pos="1371600" algn="l"/>
              </a:tabLst>
            </a:pPr>
            <a:r>
              <a:rPr lang="en-US" sz="2000" u="none" strike="noStrike" dirty="0">
                <a:effectLst/>
                <a:ea typeface="Tahoma" panose="020B0604030504040204" pitchFamily="34" charset="0"/>
                <a:cs typeface="Tahoma" panose="020B0604030504040204" pitchFamily="34" charset="0"/>
              </a:rPr>
              <a:t>Preparing each generation of beneficiaries for inheriting wealth by providing the beneficiaries individually or as a group with multi-generational estate and asset planning, assistance with navigating inter-generational asset transfers, developing wealth management and money skills, financial literacy and acumen, business fundamentals, entrepreneurship, knowledge of family businesses, and philanthropy and/or </a:t>
            </a:r>
          </a:p>
          <a:p>
            <a:pPr marL="1143000" marR="0" lvl="2" indent="-228600" algn="just">
              <a:spcBef>
                <a:spcPts val="0"/>
              </a:spcBef>
              <a:spcAft>
                <a:spcPts val="1200"/>
              </a:spcAft>
              <a:buClr>
                <a:srgbClr val="000000"/>
              </a:buClr>
              <a:buFont typeface="+mj-lt"/>
              <a:buAutoNum type="arabicPeriod"/>
              <a:tabLst>
                <a:tab pos="1371600" algn="l"/>
              </a:tabLst>
            </a:pPr>
            <a:r>
              <a:rPr lang="en-US" sz="2000" u="none" strike="noStrike" dirty="0">
                <a:effectLst/>
                <a:ea typeface="Tahoma" panose="020B0604030504040204" pitchFamily="34" charset="0"/>
                <a:cs typeface="Tahoma" panose="020B0604030504040204" pitchFamily="34" charset="0"/>
              </a:rPr>
              <a:t>Educating beneficiaries about the beneficiaries’ family history, the family’s values, family governance, family dynamics, family mental health and well-being, and connection among family members.</a:t>
            </a:r>
          </a:p>
          <a:p>
            <a:endParaRPr lang="en-US" dirty="0"/>
          </a:p>
        </p:txBody>
      </p:sp>
      <p:sp>
        <p:nvSpPr>
          <p:cNvPr id="3" name="Title 2">
            <a:extLst>
              <a:ext uri="{FF2B5EF4-FFF2-40B4-BE49-F238E27FC236}">
                <a16:creationId xmlns:a16="http://schemas.microsoft.com/office/drawing/2014/main" id="{B1106B2A-70BF-3EAB-0345-C0B79A33F04A}"/>
              </a:ext>
            </a:extLst>
          </p:cNvPr>
          <p:cNvSpPr>
            <a:spLocks noGrp="1"/>
          </p:cNvSpPr>
          <p:nvPr>
            <p:ph type="title"/>
          </p:nvPr>
        </p:nvSpPr>
        <p:spPr/>
        <p:txBody>
          <a:bodyPr/>
          <a:lstStyle/>
          <a:p>
            <a:r>
              <a:rPr lang="en-US" dirty="0">
                <a:latin typeface="+mn-lt"/>
              </a:rPr>
              <a:t>Delaware’s Beneficiary Well-Being Trust Statute (Continued)</a:t>
            </a:r>
          </a:p>
        </p:txBody>
      </p:sp>
      <p:sp>
        <p:nvSpPr>
          <p:cNvPr id="4" name="Slide Number Placeholder 3">
            <a:extLst>
              <a:ext uri="{FF2B5EF4-FFF2-40B4-BE49-F238E27FC236}">
                <a16:creationId xmlns:a16="http://schemas.microsoft.com/office/drawing/2014/main" id="{BC094250-588D-3983-2982-190D68810122}"/>
              </a:ext>
            </a:extLst>
          </p:cNvPr>
          <p:cNvSpPr>
            <a:spLocks noGrp="1"/>
          </p:cNvSpPr>
          <p:nvPr>
            <p:ph type="sldNum" sz="quarter" idx="4"/>
          </p:nvPr>
        </p:nvSpPr>
        <p:spPr/>
        <p:txBody>
          <a:bodyPr/>
          <a:lstStyle/>
          <a:p>
            <a:pPr algn="l"/>
            <a:fld id="{B0FDE923-C30B-4004-935C-5375E55A36DE}" type="slidenum">
              <a:rPr lang="en-US" smtClean="0"/>
              <a:pPr algn="l"/>
              <a:t>19</a:t>
            </a:fld>
            <a:endParaRPr lang="en-US" dirty="0"/>
          </a:p>
        </p:txBody>
      </p:sp>
    </p:spTree>
    <p:extLst>
      <p:ext uri="{BB962C8B-B14F-4D97-AF65-F5344CB8AC3E}">
        <p14:creationId xmlns:p14="http://schemas.microsoft.com/office/powerpoint/2010/main" val="198004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9AD20E3-6CE3-89A4-AFFD-8D11AE72C30A}"/>
              </a:ext>
            </a:extLst>
          </p:cNvPr>
          <p:cNvSpPr>
            <a:spLocks noGrp="1"/>
          </p:cNvSpPr>
          <p:nvPr>
            <p:ph type="title"/>
          </p:nvPr>
        </p:nvSpPr>
        <p:spPr>
          <a:xfrm>
            <a:off x="291465" y="947530"/>
            <a:ext cx="7880161" cy="3423945"/>
          </a:xfrm>
        </p:spPr>
        <p:txBody>
          <a:bodyPr/>
          <a:lstStyle/>
          <a:p>
            <a:r>
              <a:rPr lang="en-US" dirty="0">
                <a:latin typeface="Calibri" panose="020F0502020204030204" pitchFamily="34" charset="0"/>
                <a:cs typeface="Calibri" panose="020F0502020204030204" pitchFamily="34" charset="0"/>
              </a:rPr>
              <a:t>Typical Trusts and Their Impact on Beneficiaries</a:t>
            </a:r>
          </a:p>
        </p:txBody>
      </p:sp>
    </p:spTree>
    <p:extLst>
      <p:ext uri="{BB962C8B-B14F-4D97-AF65-F5344CB8AC3E}">
        <p14:creationId xmlns:p14="http://schemas.microsoft.com/office/powerpoint/2010/main" val="3749631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1221D-3A1B-EECF-A1DB-E60AC1BB332D}"/>
              </a:ext>
            </a:extLst>
          </p:cNvPr>
          <p:cNvSpPr>
            <a:spLocks noGrp="1"/>
          </p:cNvSpPr>
          <p:nvPr>
            <p:ph idx="1"/>
          </p:nvPr>
        </p:nvSpPr>
        <p:spPr/>
        <p:txBody>
          <a:bodyPr>
            <a:normAutofit lnSpcReduction="10000"/>
          </a:bodyPr>
          <a:lstStyle/>
          <a:p>
            <a:pPr algn="just"/>
            <a:r>
              <a:rPr lang="en-US" sz="1800" dirty="0">
                <a:effectLst/>
                <a:ea typeface="Tahoma" panose="020B0604030504040204" pitchFamily="34" charset="0"/>
                <a:cs typeface="Tahoma" panose="020B0604030504040204" pitchFamily="34" charset="0"/>
              </a:rPr>
              <a:t>Section 3345(e) also provides that the governing instrument may provide for additional powers, duties, rights and interests that expand the purpose or scope of beneficiary well-being programs.  </a:t>
            </a:r>
          </a:p>
          <a:p>
            <a:pPr algn="just"/>
            <a:r>
              <a:rPr lang="en-US" sz="1800" dirty="0">
                <a:effectLst/>
                <a:ea typeface="Tahoma" panose="020B0604030504040204" pitchFamily="34" charset="0"/>
                <a:cs typeface="Tahoma" panose="020B0604030504040204" pitchFamily="34" charset="0"/>
              </a:rPr>
              <a:t>Trustors and drafters are free to work together to craft any manner of beneficiary well-being provisions into the governing instrument to tailor the structure and trust disposition and administration to the trustor’s objectives. </a:t>
            </a:r>
          </a:p>
          <a:p>
            <a:pPr algn="just"/>
            <a:r>
              <a:rPr lang="en-US" sz="1800" dirty="0">
                <a:effectLst/>
                <a:ea typeface="Tahoma" panose="020B0604030504040204" pitchFamily="34" charset="0"/>
                <a:cs typeface="Tahoma" panose="020B0604030504040204" pitchFamily="34" charset="0"/>
              </a:rPr>
              <a:t>Section 3345(d) provides that the trustees and advisers of a Beneficiary Well-Being Trust shall pay the costs and expenses of beneficiary well-being programs from the trust.  Beneficiary well-being programs may be provided by the trustee itself, by an affiliate of the trustee, or by third parties.  The trustee is entitled to its full fiduciary compensation to which the trustee is entitled without diminution for the fees and costs of the beneficiary well-being programs without any notice or disclosure to any beneficiary of the trust.  As a practical matter, these fee provisions will make it easier and more compelling for the trustee to provide beneficiary well-being programs to beneficiaries proactively and liberally to fulfill their duties to provide them as a trustee of a Beneficiary Well-Being Trust.</a:t>
            </a:r>
            <a:endParaRPr lang="en-US" sz="1800" dirty="0">
              <a:ea typeface="Tahoma" panose="020B0604030504040204" pitchFamily="34" charset="0"/>
              <a:cs typeface="Tahoma" panose="020B0604030504040204" pitchFamily="34" charset="0"/>
            </a:endParaRPr>
          </a:p>
          <a:p>
            <a:endParaRPr lang="en-US" dirty="0"/>
          </a:p>
        </p:txBody>
      </p:sp>
      <p:sp>
        <p:nvSpPr>
          <p:cNvPr id="3" name="Title 2">
            <a:extLst>
              <a:ext uri="{FF2B5EF4-FFF2-40B4-BE49-F238E27FC236}">
                <a16:creationId xmlns:a16="http://schemas.microsoft.com/office/drawing/2014/main" id="{70F6EAE0-D0A0-9302-E7D6-F5774903719A}"/>
              </a:ext>
            </a:extLst>
          </p:cNvPr>
          <p:cNvSpPr>
            <a:spLocks noGrp="1"/>
          </p:cNvSpPr>
          <p:nvPr>
            <p:ph type="title"/>
          </p:nvPr>
        </p:nvSpPr>
        <p:spPr/>
        <p:txBody>
          <a:bodyPr/>
          <a:lstStyle/>
          <a:p>
            <a:r>
              <a:rPr lang="en-US" dirty="0"/>
              <a:t>Delaware’s Beneficiary Well-Being Trust Statute (Continued)</a:t>
            </a:r>
          </a:p>
        </p:txBody>
      </p:sp>
      <p:sp>
        <p:nvSpPr>
          <p:cNvPr id="4" name="Slide Number Placeholder 3">
            <a:extLst>
              <a:ext uri="{FF2B5EF4-FFF2-40B4-BE49-F238E27FC236}">
                <a16:creationId xmlns:a16="http://schemas.microsoft.com/office/drawing/2014/main" id="{12AB5F00-D20D-618E-CA32-E0D1CAD8115D}"/>
              </a:ext>
            </a:extLst>
          </p:cNvPr>
          <p:cNvSpPr>
            <a:spLocks noGrp="1"/>
          </p:cNvSpPr>
          <p:nvPr>
            <p:ph type="sldNum" sz="quarter" idx="4"/>
          </p:nvPr>
        </p:nvSpPr>
        <p:spPr/>
        <p:txBody>
          <a:bodyPr/>
          <a:lstStyle/>
          <a:p>
            <a:pPr algn="l"/>
            <a:fld id="{B0FDE923-C30B-4004-935C-5375E55A36DE}" type="slidenum">
              <a:rPr lang="en-US" smtClean="0"/>
              <a:pPr algn="l"/>
              <a:t>20</a:t>
            </a:fld>
            <a:endParaRPr lang="en-US" dirty="0"/>
          </a:p>
        </p:txBody>
      </p:sp>
    </p:spTree>
    <p:extLst>
      <p:ext uri="{BB962C8B-B14F-4D97-AF65-F5344CB8AC3E}">
        <p14:creationId xmlns:p14="http://schemas.microsoft.com/office/powerpoint/2010/main" val="1039606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45C43C-4A19-A26F-0462-66ECCECE702D}"/>
              </a:ext>
            </a:extLst>
          </p:cNvPr>
          <p:cNvSpPr>
            <a:spLocks noGrp="1"/>
          </p:cNvSpPr>
          <p:nvPr>
            <p:ph idx="1"/>
          </p:nvPr>
        </p:nvSpPr>
        <p:spPr/>
        <p:txBody>
          <a:bodyPr/>
          <a:lstStyle/>
          <a:p>
            <a:pPr algn="just"/>
            <a:r>
              <a:rPr lang="en-US" sz="1800" dirty="0">
                <a:effectLst/>
                <a:ea typeface="Tahoma" panose="020B0604030504040204" pitchFamily="34" charset="0"/>
                <a:cs typeface="Tahoma" panose="020B0604030504040204" pitchFamily="34" charset="0"/>
              </a:rPr>
              <a:t>In 2024, Delaware also added new paragraph (32) to Delaware’s trustee powers statute, Section 3325 of Title 12.  </a:t>
            </a:r>
          </a:p>
          <a:p>
            <a:pPr algn="just"/>
            <a:r>
              <a:rPr lang="en-US" sz="1800" dirty="0">
                <a:effectLst/>
                <a:ea typeface="Tahoma" panose="020B0604030504040204" pitchFamily="34" charset="0"/>
                <a:cs typeface="Tahoma" panose="020B0604030504040204" pitchFamily="34" charset="0"/>
              </a:rPr>
              <a:t>Provides trustees of </a:t>
            </a:r>
            <a:r>
              <a:rPr lang="en-US" sz="1800" i="1" dirty="0">
                <a:effectLst/>
                <a:ea typeface="Tahoma" panose="020B0604030504040204" pitchFamily="34" charset="0"/>
                <a:cs typeface="Tahoma" panose="020B0604030504040204" pitchFamily="34" charset="0"/>
              </a:rPr>
              <a:t>all</a:t>
            </a:r>
            <a:r>
              <a:rPr lang="en-US" sz="1800" dirty="0">
                <a:effectLst/>
                <a:ea typeface="Tahoma" panose="020B0604030504040204" pitchFamily="34" charset="0"/>
                <a:cs typeface="Tahoma" panose="020B0604030504040204" pitchFamily="34" charset="0"/>
              </a:rPr>
              <a:t> Delaware trusts with the power to “provide financial education services to the beneficiaries either individually or as a group, regarding multi-generational estate and asset planning, inter-generational asset transfers, developing wealth management and money skills, financial literacy and acumen, business fundamentals, entrepreneurship, personal financial growth, knowledge of family businesses, and philanthropy.”  </a:t>
            </a:r>
          </a:p>
          <a:p>
            <a:pPr algn="just"/>
            <a:r>
              <a:rPr lang="en-US" sz="1800" dirty="0">
                <a:effectLst/>
                <a:ea typeface="Tahoma" panose="020B0604030504040204" pitchFamily="34" charset="0"/>
                <a:cs typeface="Tahoma" panose="020B0604030504040204" pitchFamily="34" charset="0"/>
              </a:rPr>
              <a:t>The trustee may itself provide a beneficiary well-being program, or hire a third party to do so, and in each case it may use funds from the trust estate to pay for those services without diminution of the trustee’s fees for regular trust service. </a:t>
            </a:r>
            <a:endParaRPr lang="en-US" sz="1800" dirty="0">
              <a:ea typeface="Tahoma" panose="020B0604030504040204" pitchFamily="34" charset="0"/>
              <a:cs typeface="Tahoma" panose="020B0604030504040204" pitchFamily="34" charset="0"/>
            </a:endParaRPr>
          </a:p>
          <a:p>
            <a:endParaRPr lang="en-US" dirty="0"/>
          </a:p>
        </p:txBody>
      </p:sp>
      <p:sp>
        <p:nvSpPr>
          <p:cNvPr id="3" name="Title 2">
            <a:extLst>
              <a:ext uri="{FF2B5EF4-FFF2-40B4-BE49-F238E27FC236}">
                <a16:creationId xmlns:a16="http://schemas.microsoft.com/office/drawing/2014/main" id="{55EB3BC9-2CFD-6E41-672A-3363D4858DFC}"/>
              </a:ext>
            </a:extLst>
          </p:cNvPr>
          <p:cNvSpPr>
            <a:spLocks noGrp="1"/>
          </p:cNvSpPr>
          <p:nvPr>
            <p:ph type="title"/>
          </p:nvPr>
        </p:nvSpPr>
        <p:spPr/>
        <p:txBody>
          <a:bodyPr/>
          <a:lstStyle/>
          <a:p>
            <a:r>
              <a:rPr lang="en-US" dirty="0"/>
              <a:t>Delaware’s Beneficiary Well-Being Trustee Power</a:t>
            </a:r>
          </a:p>
        </p:txBody>
      </p:sp>
      <p:sp>
        <p:nvSpPr>
          <p:cNvPr id="4" name="Slide Number Placeholder 3">
            <a:extLst>
              <a:ext uri="{FF2B5EF4-FFF2-40B4-BE49-F238E27FC236}">
                <a16:creationId xmlns:a16="http://schemas.microsoft.com/office/drawing/2014/main" id="{7D11355D-2FD4-5079-5451-F2CB357140E3}"/>
              </a:ext>
            </a:extLst>
          </p:cNvPr>
          <p:cNvSpPr>
            <a:spLocks noGrp="1"/>
          </p:cNvSpPr>
          <p:nvPr>
            <p:ph type="sldNum" sz="quarter" idx="4"/>
          </p:nvPr>
        </p:nvSpPr>
        <p:spPr/>
        <p:txBody>
          <a:bodyPr/>
          <a:lstStyle/>
          <a:p>
            <a:pPr algn="l"/>
            <a:fld id="{B0FDE923-C30B-4004-935C-5375E55A36DE}" type="slidenum">
              <a:rPr lang="en-US" smtClean="0"/>
              <a:pPr algn="l"/>
              <a:t>21</a:t>
            </a:fld>
            <a:endParaRPr lang="en-US" dirty="0"/>
          </a:p>
        </p:txBody>
      </p:sp>
    </p:spTree>
    <p:extLst>
      <p:ext uri="{BB962C8B-B14F-4D97-AF65-F5344CB8AC3E}">
        <p14:creationId xmlns:p14="http://schemas.microsoft.com/office/powerpoint/2010/main" val="357388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A6D0-8ABB-B430-3ED7-BA1EFAD9785E}"/>
              </a:ext>
            </a:extLst>
          </p:cNvPr>
          <p:cNvSpPr>
            <a:spLocks noGrp="1"/>
          </p:cNvSpPr>
          <p:nvPr>
            <p:ph type="title"/>
          </p:nvPr>
        </p:nvSpPr>
        <p:spPr/>
        <p:txBody>
          <a:bodyPr/>
          <a:lstStyle/>
          <a:p>
            <a:r>
              <a:rPr lang="en-US" dirty="0">
                <a:latin typeface="+mn-lt"/>
              </a:rPr>
              <a:t>Corporate Trustee Administration of a Beneficiary Well-Being Trust</a:t>
            </a:r>
          </a:p>
        </p:txBody>
      </p:sp>
      <p:sp>
        <p:nvSpPr>
          <p:cNvPr id="3" name="Content Placeholder 2">
            <a:extLst>
              <a:ext uri="{FF2B5EF4-FFF2-40B4-BE49-F238E27FC236}">
                <a16:creationId xmlns:a16="http://schemas.microsoft.com/office/drawing/2014/main" id="{7078CB1E-A8A9-F724-A3D1-BA1550ABE9AE}"/>
              </a:ext>
            </a:extLst>
          </p:cNvPr>
          <p:cNvSpPr>
            <a:spLocks noGrp="1"/>
          </p:cNvSpPr>
          <p:nvPr>
            <p:ph idx="1"/>
          </p:nvPr>
        </p:nvSpPr>
        <p:spPr/>
        <p:txBody>
          <a:bodyPr>
            <a:normAutofit/>
          </a:bodyPr>
          <a:lstStyle/>
          <a:p>
            <a:r>
              <a:rPr lang="en-US" sz="2000" dirty="0"/>
              <a:t>Utilize Your Network and Your Client’s Network</a:t>
            </a:r>
          </a:p>
          <a:p>
            <a:r>
              <a:rPr lang="en-US" sz="2000" dirty="0"/>
              <a:t>Leverage Your Technology to Ensure Compliance</a:t>
            </a:r>
          </a:p>
          <a:p>
            <a:r>
              <a:rPr lang="en-US" sz="2000" dirty="0"/>
              <a:t>Enjoy the Opportunity to Truly “Know Your Client”</a:t>
            </a:r>
          </a:p>
          <a:p>
            <a:r>
              <a:rPr lang="en-US" sz="2000" dirty="0"/>
              <a:t>Side Pocket Benefit for Corporate Trustees: Harvest </a:t>
            </a:r>
            <a:r>
              <a:rPr lang="en-US" sz="2000" b="1" dirty="0"/>
              <a:t>Where</a:t>
            </a:r>
            <a:r>
              <a:rPr lang="en-US" sz="2000" dirty="0"/>
              <a:t> &amp; </a:t>
            </a:r>
            <a:r>
              <a:rPr lang="en-US" sz="2000" b="1" dirty="0"/>
              <a:t>When</a:t>
            </a:r>
            <a:r>
              <a:rPr lang="en-US" sz="2000" dirty="0"/>
              <a:t> Appropriate</a:t>
            </a:r>
          </a:p>
        </p:txBody>
      </p:sp>
    </p:spTree>
    <p:extLst>
      <p:ext uri="{BB962C8B-B14F-4D97-AF65-F5344CB8AC3E}">
        <p14:creationId xmlns:p14="http://schemas.microsoft.com/office/powerpoint/2010/main" val="366491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0D58AF-65CA-B943-87E1-DCB30A9CD282}"/>
              </a:ext>
            </a:extLst>
          </p:cNvPr>
          <p:cNvSpPr>
            <a:spLocks noGrp="1"/>
          </p:cNvSpPr>
          <p:nvPr>
            <p:ph type="body" sz="quarter" idx="10"/>
          </p:nvPr>
        </p:nvSpPr>
        <p:spPr>
          <a:xfrm>
            <a:off x="6492238" y="3064105"/>
            <a:ext cx="5270863" cy="3023052"/>
          </a:xfrm>
        </p:spPr>
        <p:txBody>
          <a:bodyPr>
            <a:normAutofit/>
          </a:bodyPr>
          <a:lstStyle/>
          <a:p>
            <a:pPr marL="0" indent="0">
              <a:buNone/>
            </a:pPr>
            <a:r>
              <a:rPr lang="en-US" sz="4800" dirty="0"/>
              <a:t>Thank You</a:t>
            </a:r>
          </a:p>
        </p:txBody>
      </p:sp>
    </p:spTree>
    <p:extLst>
      <p:ext uri="{BB962C8B-B14F-4D97-AF65-F5344CB8AC3E}">
        <p14:creationId xmlns:p14="http://schemas.microsoft.com/office/powerpoint/2010/main" val="2827749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8549D7-2B58-4AD3-9757-7A0DC47BC2DA}"/>
              </a:ext>
            </a:extLst>
          </p:cNvPr>
          <p:cNvSpPr>
            <a:spLocks noGrp="1"/>
          </p:cNvSpPr>
          <p:nvPr>
            <p:ph type="sldNum" sz="quarter" idx="4"/>
          </p:nvPr>
        </p:nvSpPr>
        <p:spPr>
          <a:xfrm>
            <a:off x="381000" y="6330593"/>
            <a:ext cx="2743200" cy="365125"/>
          </a:xfrm>
        </p:spPr>
        <p:txBody>
          <a:bodyPr/>
          <a:lstStyle/>
          <a:p>
            <a:pPr algn="l"/>
            <a:fld id="{B0FDE923-C30B-4004-935C-5375E55A36DE}" type="slidenum">
              <a:rPr lang="en-US" smtClean="0"/>
              <a:pPr algn="l"/>
              <a:t>24</a:t>
            </a:fld>
            <a:endParaRPr lang="en-US" dirty="0"/>
          </a:p>
        </p:txBody>
      </p:sp>
    </p:spTree>
    <p:extLst>
      <p:ext uri="{BB962C8B-B14F-4D97-AF65-F5344CB8AC3E}">
        <p14:creationId xmlns:p14="http://schemas.microsoft.com/office/powerpoint/2010/main" val="375226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52A2D92-AB5D-4F43-8E57-FBC1E4BB6D61}"/>
              </a:ext>
            </a:extLst>
          </p:cNvPr>
          <p:cNvSpPr>
            <a:spLocks noGrp="1"/>
          </p:cNvSpPr>
          <p:nvPr>
            <p:ph idx="1"/>
          </p:nvPr>
        </p:nvSpPr>
        <p:spPr/>
        <p:txBody>
          <a:bodyPr>
            <a:normAutofit fontScale="85000" lnSpcReduction="20000"/>
          </a:bodyPr>
          <a:lstStyle/>
          <a:p>
            <a:pPr marL="514350" indent="-514350">
              <a:buFont typeface="+mj-lt"/>
              <a:buAutoNum type="arabicPeriod"/>
            </a:pPr>
            <a:r>
              <a:rPr lang="en-US" sz="1900" b="0" i="0" dirty="0">
                <a:effectLst/>
                <a:ea typeface="Tahoma" panose="020B0604030504040204" pitchFamily="34" charset="0"/>
                <a:cs typeface="Tahoma" panose="020B0604030504040204" pitchFamily="34" charset="0"/>
              </a:rPr>
              <a:t>Discretionary distributions v. ascertainable standard v. tailored “dead-hand” control.</a:t>
            </a:r>
            <a:endParaRPr lang="en-US" sz="1900" dirty="0">
              <a:effectLst/>
              <a:ea typeface="Tahoma" panose="020B0604030504040204" pitchFamily="34" charset="0"/>
              <a:cs typeface="Tahoma" panose="020B0604030504040204" pitchFamily="34" charset="0"/>
            </a:endParaRPr>
          </a:p>
          <a:p>
            <a:pPr marL="514350" indent="-514350">
              <a:buFont typeface="+mj-lt"/>
              <a:buAutoNum type="arabicPeriod"/>
            </a:pPr>
            <a:r>
              <a:rPr lang="en-US" sz="1900" dirty="0">
                <a:ea typeface="Tahoma" panose="020B0604030504040204" pitchFamily="34" charset="0"/>
                <a:cs typeface="Tahoma" panose="020B0604030504040204" pitchFamily="34" charset="0"/>
              </a:rPr>
              <a:t>Directed trust with an individual close to the f</a:t>
            </a:r>
            <a:r>
              <a:rPr lang="en-US" sz="1900" b="0" i="0" dirty="0">
                <a:effectLst/>
                <a:ea typeface="Tahoma" panose="020B0604030504040204" pitchFamily="34" charset="0"/>
                <a:cs typeface="Tahoma" panose="020B0604030504040204" pitchFamily="34" charset="0"/>
              </a:rPr>
              <a:t>amily who directs distributions.</a:t>
            </a:r>
            <a:endParaRPr lang="en-US" sz="1900" dirty="0">
              <a:effectLst/>
              <a:ea typeface="Tahoma" panose="020B0604030504040204" pitchFamily="34" charset="0"/>
              <a:cs typeface="Tahoma" panose="020B0604030504040204" pitchFamily="34" charset="0"/>
            </a:endParaRPr>
          </a:p>
          <a:p>
            <a:pPr marL="514350" indent="-514350">
              <a:buFont typeface="+mj-lt"/>
              <a:buAutoNum type="arabicPeriod"/>
            </a:pPr>
            <a:r>
              <a:rPr lang="en-US" sz="1900" b="0" i="0" dirty="0">
                <a:effectLst/>
                <a:ea typeface="Tahoma" panose="020B0604030504040204" pitchFamily="34" charset="0"/>
                <a:cs typeface="Tahoma" panose="020B0604030504040204" pitchFamily="34" charset="0"/>
              </a:rPr>
              <a:t>Incentives or limits or disqualification to receive distributions</a:t>
            </a:r>
          </a:p>
          <a:p>
            <a:pPr marL="731520" lvl="1"/>
            <a:r>
              <a:rPr lang="en-US" sz="1900" b="0" i="0" dirty="0">
                <a:effectLst/>
                <a:ea typeface="Tahoma" panose="020B0604030504040204" pitchFamily="34" charset="0"/>
                <a:cs typeface="Tahoma" panose="020B0604030504040204" pitchFamily="34" charset="0"/>
              </a:rPr>
              <a:t>Cut-off distributions for bad behavior like incarceration, drug or alcohol abuse</a:t>
            </a:r>
            <a:endParaRPr lang="en-US" sz="1900" dirty="0">
              <a:effectLst/>
              <a:ea typeface="Tahoma" panose="020B0604030504040204" pitchFamily="34" charset="0"/>
              <a:cs typeface="Tahoma" panose="020B0604030504040204" pitchFamily="34" charset="0"/>
            </a:endParaRPr>
          </a:p>
          <a:p>
            <a:pPr marL="731520" lvl="1"/>
            <a:r>
              <a:rPr lang="en-US" sz="1900" b="0" i="0" dirty="0">
                <a:effectLst/>
                <a:ea typeface="Tahoma" panose="020B0604030504040204" pitchFamily="34" charset="0"/>
                <a:cs typeface="Tahoma" panose="020B0604030504040204" pitchFamily="34" charset="0"/>
              </a:rPr>
              <a:t>Matching earnings</a:t>
            </a:r>
            <a:endParaRPr lang="en-US" sz="1900" dirty="0">
              <a:effectLst/>
              <a:ea typeface="Tahoma" panose="020B0604030504040204" pitchFamily="34" charset="0"/>
              <a:cs typeface="Tahoma" panose="020B0604030504040204" pitchFamily="34" charset="0"/>
            </a:endParaRPr>
          </a:p>
          <a:p>
            <a:pPr marL="514350" indent="-514350">
              <a:buFont typeface="+mj-lt"/>
              <a:buAutoNum type="arabicPeriod"/>
            </a:pPr>
            <a:r>
              <a:rPr lang="en-US" sz="1900" b="0" i="0" dirty="0">
                <a:effectLst/>
                <a:ea typeface="Tahoma" panose="020B0604030504040204" pitchFamily="34" charset="0"/>
                <a:cs typeface="Tahoma" panose="020B0604030504040204" pitchFamily="34" charset="0"/>
              </a:rPr>
              <a:t>Precatory language (incentives and disincentives):</a:t>
            </a:r>
            <a:endParaRPr lang="en-US" sz="1900" dirty="0">
              <a:effectLst/>
              <a:ea typeface="Tahoma" panose="020B0604030504040204" pitchFamily="34" charset="0"/>
              <a:cs typeface="Tahoma" panose="020B0604030504040204" pitchFamily="34" charset="0"/>
            </a:endParaRPr>
          </a:p>
          <a:p>
            <a:pPr marL="731520" lvl="1"/>
            <a:r>
              <a:rPr lang="en-US" sz="1900" b="0" i="0" dirty="0">
                <a:effectLst/>
                <a:ea typeface="Tahoma" panose="020B0604030504040204" pitchFamily="34" charset="0"/>
                <a:cs typeface="Tahoma" panose="020B0604030504040204" pitchFamily="34" charset="0"/>
              </a:rPr>
              <a:t>Encourage productivity, work ethic, education, and financial responsibility</a:t>
            </a:r>
            <a:endParaRPr lang="en-US" sz="1900" dirty="0">
              <a:effectLst/>
              <a:ea typeface="Tahoma" panose="020B0604030504040204" pitchFamily="34" charset="0"/>
              <a:cs typeface="Tahoma" panose="020B0604030504040204" pitchFamily="34" charset="0"/>
            </a:endParaRPr>
          </a:p>
          <a:p>
            <a:pPr marL="731520" lvl="1"/>
            <a:r>
              <a:rPr lang="en-US" sz="1900" b="0" i="0" dirty="0">
                <a:effectLst/>
                <a:ea typeface="Tahoma" panose="020B0604030504040204" pitchFamily="34" charset="0"/>
                <a:cs typeface="Tahoma" panose="020B0604030504040204" pitchFamily="34" charset="0"/>
              </a:rPr>
              <a:t>Provide for basic needs and health insurance</a:t>
            </a:r>
            <a:endParaRPr lang="en-US" sz="1900" dirty="0">
              <a:effectLst/>
              <a:ea typeface="Tahoma" panose="020B0604030504040204" pitchFamily="34" charset="0"/>
              <a:cs typeface="Tahoma" panose="020B0604030504040204" pitchFamily="34" charset="0"/>
            </a:endParaRPr>
          </a:p>
          <a:p>
            <a:pPr marL="731520" lvl="1"/>
            <a:r>
              <a:rPr lang="en-US" sz="1900" b="0" i="0" dirty="0">
                <a:effectLst/>
                <a:ea typeface="Tahoma" panose="020B0604030504040204" pitchFamily="34" charset="0"/>
                <a:cs typeface="Tahoma" panose="020B0604030504040204" pitchFamily="34" charset="0"/>
              </a:rPr>
              <a:t>Only providing for extras like travel</a:t>
            </a:r>
            <a:endParaRPr lang="en-US" sz="1900" dirty="0">
              <a:effectLst/>
              <a:ea typeface="Tahoma" panose="020B0604030504040204" pitchFamily="34" charset="0"/>
              <a:cs typeface="Tahoma" panose="020B0604030504040204" pitchFamily="34" charset="0"/>
            </a:endParaRPr>
          </a:p>
          <a:p>
            <a:pPr marL="731520" lvl="1"/>
            <a:r>
              <a:rPr lang="en-US" sz="1900" dirty="0">
                <a:ea typeface="Tahoma" panose="020B0604030504040204" pitchFamily="34" charset="0"/>
                <a:cs typeface="Tahoma" panose="020B0604030504040204" pitchFamily="34" charset="0"/>
              </a:rPr>
              <a:t>Invest in beneficiaries’ start-up companies</a:t>
            </a:r>
          </a:p>
          <a:p>
            <a:pPr marL="731520" lvl="1"/>
            <a:r>
              <a:rPr lang="en-US" sz="1900" b="0" i="0" dirty="0">
                <a:effectLst/>
                <a:ea typeface="Tahoma" panose="020B0604030504040204" pitchFamily="34" charset="0"/>
                <a:cs typeface="Tahoma" panose="020B0604030504040204" pitchFamily="34" charset="0"/>
              </a:rPr>
              <a:t>Incentives or disincentives </a:t>
            </a:r>
            <a:endParaRPr lang="en-US" sz="1900" dirty="0">
              <a:effectLst/>
              <a:ea typeface="Tahoma" panose="020B0604030504040204" pitchFamily="34" charset="0"/>
              <a:cs typeface="Tahoma" panose="020B0604030504040204" pitchFamily="34" charset="0"/>
            </a:endParaRPr>
          </a:p>
          <a:p>
            <a:endParaRPr lang="en-US" dirty="0"/>
          </a:p>
        </p:txBody>
      </p:sp>
      <p:sp>
        <p:nvSpPr>
          <p:cNvPr id="6" name="Title 5">
            <a:extLst>
              <a:ext uri="{FF2B5EF4-FFF2-40B4-BE49-F238E27FC236}">
                <a16:creationId xmlns:a16="http://schemas.microsoft.com/office/drawing/2014/main" id="{19567C1E-1482-42CB-B8CF-F7A1658C5875}"/>
              </a:ext>
            </a:extLst>
          </p:cNvPr>
          <p:cNvSpPr>
            <a:spLocks noGrp="1"/>
          </p:cNvSpPr>
          <p:nvPr>
            <p:ph type="title"/>
          </p:nvPr>
        </p:nvSpPr>
        <p:spPr>
          <a:xfrm>
            <a:off x="474306" y="327586"/>
            <a:ext cx="11243388" cy="1114634"/>
          </a:xfrm>
        </p:spPr>
        <p:txBody>
          <a:bodyPr>
            <a:normAutofit/>
          </a:bodyPr>
          <a:lstStyle/>
          <a:p>
            <a:r>
              <a:rPr lang="en-US" sz="4000" dirty="0">
                <a:latin typeface="Calibri" panose="020F0502020204030204" pitchFamily="34" charset="0"/>
                <a:cs typeface="Calibri" panose="020F0502020204030204" pitchFamily="34" charset="0"/>
              </a:rPr>
              <a:t>Conventional Drafting Techniques That Impact Beneficiary Well-Being</a:t>
            </a:r>
          </a:p>
        </p:txBody>
      </p:sp>
      <p:sp>
        <p:nvSpPr>
          <p:cNvPr id="4" name="Slide Number Placeholder 3">
            <a:extLst>
              <a:ext uri="{FF2B5EF4-FFF2-40B4-BE49-F238E27FC236}">
                <a16:creationId xmlns:a16="http://schemas.microsoft.com/office/drawing/2014/main" id="{B28BD1D2-94F4-4B1B-A46B-5EAD9CD490FA}"/>
              </a:ext>
            </a:extLst>
          </p:cNvPr>
          <p:cNvSpPr>
            <a:spLocks noGrp="1"/>
          </p:cNvSpPr>
          <p:nvPr>
            <p:ph type="sldNum" sz="quarter" idx="4"/>
          </p:nvPr>
        </p:nvSpPr>
        <p:spPr>
          <a:xfrm>
            <a:off x="381000" y="6330593"/>
            <a:ext cx="2743200" cy="365125"/>
          </a:xfrm>
        </p:spPr>
        <p:txBody>
          <a:bodyPr/>
          <a:lstStyle/>
          <a:p>
            <a:pPr algn="l"/>
            <a:fld id="{B0FDE923-C30B-4004-935C-5375E55A36DE}" type="slidenum">
              <a:rPr lang="en-US" smtClean="0"/>
              <a:pPr algn="l"/>
              <a:t>3</a:t>
            </a:fld>
            <a:endParaRPr lang="en-US" dirty="0"/>
          </a:p>
        </p:txBody>
      </p:sp>
    </p:spTree>
    <p:extLst>
      <p:ext uri="{BB962C8B-B14F-4D97-AF65-F5344CB8AC3E}">
        <p14:creationId xmlns:p14="http://schemas.microsoft.com/office/powerpoint/2010/main" val="227965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52A2D92-AB5D-4F43-8E57-FBC1E4BB6D61}"/>
              </a:ext>
            </a:extLst>
          </p:cNvPr>
          <p:cNvSpPr>
            <a:spLocks noGrp="1"/>
          </p:cNvSpPr>
          <p:nvPr>
            <p:ph idx="1"/>
          </p:nvPr>
        </p:nvSpPr>
        <p:spPr>
          <a:xfrm>
            <a:off x="457200" y="1828800"/>
            <a:ext cx="11135032" cy="4368800"/>
          </a:xfrm>
        </p:spPr>
        <p:txBody>
          <a:bodyPr>
            <a:normAutofit fontScale="40000" lnSpcReduction="20000"/>
          </a:bodyPr>
          <a:lstStyle/>
          <a:p>
            <a:pPr marL="457200" indent="-512064">
              <a:buFont typeface="+mj-lt"/>
              <a:buAutoNum type="arabicPeriod" startAt="5"/>
            </a:pPr>
            <a:r>
              <a:rPr lang="en-US" sz="4500" b="0" i="0" dirty="0">
                <a:effectLst/>
                <a:ea typeface="Tahoma" panose="020B0604030504040204" pitchFamily="34" charset="0"/>
                <a:cs typeface="Tahoma" panose="020B0604030504040204" pitchFamily="34" charset="0"/>
              </a:rPr>
              <a:t>Letter of wishes delivered to trustee.</a:t>
            </a:r>
          </a:p>
          <a:p>
            <a:pPr marL="514350" indent="-514350">
              <a:buFont typeface="+mj-lt"/>
              <a:buAutoNum type="arabicPeriod" startAt="5"/>
            </a:pPr>
            <a:r>
              <a:rPr lang="en-US" sz="4500" dirty="0">
                <a:effectLst/>
                <a:ea typeface="Tahoma" panose="020B0604030504040204" pitchFamily="34" charset="0"/>
                <a:cs typeface="Tahoma" panose="020B0604030504040204" pitchFamily="34" charset="0"/>
              </a:rPr>
              <a:t>Letter </a:t>
            </a:r>
            <a:r>
              <a:rPr lang="en-US" sz="4500" b="0" i="0" dirty="0">
                <a:effectLst/>
                <a:ea typeface="Tahoma" panose="020B0604030504040204" pitchFamily="34" charset="0"/>
                <a:cs typeface="Tahoma" panose="020B0604030504040204" pitchFamily="34" charset="0"/>
              </a:rPr>
              <a:t>delivered </a:t>
            </a:r>
            <a:r>
              <a:rPr lang="en-US" sz="4500" dirty="0">
                <a:effectLst/>
                <a:ea typeface="Tahoma" panose="020B0604030504040204" pitchFamily="34" charset="0"/>
                <a:cs typeface="Tahoma" panose="020B0604030504040204" pitchFamily="34" charset="0"/>
              </a:rPr>
              <a:t>to beneficiaries.</a:t>
            </a:r>
          </a:p>
          <a:p>
            <a:pPr marL="514350" indent="-514350">
              <a:buFont typeface="+mj-lt"/>
              <a:buAutoNum type="arabicPeriod" startAt="5"/>
            </a:pPr>
            <a:r>
              <a:rPr lang="en-US" sz="4500" dirty="0">
                <a:ea typeface="Tahoma" panose="020B0604030504040204" pitchFamily="34" charset="0"/>
                <a:cs typeface="Tahoma" panose="020B0604030504040204" pitchFamily="34" charset="0"/>
              </a:rPr>
              <a:t>Including trustee language that c</a:t>
            </a:r>
            <a:r>
              <a:rPr lang="en-US" sz="4500" b="0" i="0" dirty="0">
                <a:effectLst/>
                <a:ea typeface="Tahoma" panose="020B0604030504040204" pitchFamily="34" charset="0"/>
                <a:cs typeface="Tahoma" panose="020B0604030504040204" pitchFamily="34" charset="0"/>
              </a:rPr>
              <a:t>ultivates entrepreneurial spirit of beneficiaries and trustee powers authorizing investment in beneficiary businesses.</a:t>
            </a:r>
            <a:endParaRPr lang="en-US" sz="4500" dirty="0">
              <a:effectLst/>
              <a:ea typeface="Tahoma" panose="020B0604030504040204" pitchFamily="34" charset="0"/>
              <a:cs typeface="Tahoma" panose="020B0604030504040204" pitchFamily="34" charset="0"/>
            </a:endParaRPr>
          </a:p>
          <a:p>
            <a:pPr marL="514350" indent="-514350">
              <a:buFont typeface="+mj-lt"/>
              <a:buAutoNum type="arabicPeriod" startAt="5"/>
            </a:pPr>
            <a:r>
              <a:rPr lang="en-US" sz="4500" dirty="0">
                <a:ea typeface="Tahoma" panose="020B0604030504040204" pitchFamily="34" charset="0"/>
                <a:cs typeface="Tahoma" panose="020B0604030504040204" pitchFamily="34" charset="0"/>
              </a:rPr>
              <a:t>Including trustee powers that permit loans to beneficiaries, investment in residential real estate, providing domestic help, use and enjoyment of trust assets by beneficiaries.</a:t>
            </a:r>
            <a:endParaRPr lang="en-US" sz="4500" b="0" i="0" dirty="0">
              <a:effectLst/>
              <a:ea typeface="Tahoma" panose="020B0604030504040204" pitchFamily="34" charset="0"/>
              <a:cs typeface="Tahoma" panose="020B0604030504040204" pitchFamily="34" charset="0"/>
            </a:endParaRPr>
          </a:p>
          <a:p>
            <a:pPr marL="514350" indent="-514350">
              <a:buFont typeface="+mj-lt"/>
              <a:buAutoNum type="arabicPeriod" startAt="5"/>
            </a:pPr>
            <a:r>
              <a:rPr lang="en-US" sz="4500" b="0" i="0" dirty="0">
                <a:effectLst/>
                <a:ea typeface="Tahoma" panose="020B0604030504040204" pitchFamily="34" charset="0"/>
                <a:cs typeface="Tahoma" panose="020B0604030504040204" pitchFamily="34" charset="0"/>
              </a:rPr>
              <a:t>Adding charitable beneficiaries or powers of appointment exercisable in favor of charities to instill philanthropy.</a:t>
            </a:r>
            <a:endParaRPr lang="en-US" sz="4500" dirty="0">
              <a:effectLst/>
              <a:ea typeface="Tahoma" panose="020B0604030504040204" pitchFamily="34" charset="0"/>
              <a:cs typeface="Tahoma" panose="020B0604030504040204" pitchFamily="34" charset="0"/>
            </a:endParaRPr>
          </a:p>
          <a:p>
            <a:pPr marL="514350" indent="-514350">
              <a:buFont typeface="+mj-lt"/>
              <a:buAutoNum type="arabicPeriod" startAt="5"/>
            </a:pPr>
            <a:r>
              <a:rPr lang="en-US" sz="4500" dirty="0">
                <a:ea typeface="Tahoma" panose="020B0604030504040204" pitchFamily="34" charset="0"/>
                <a:cs typeface="Tahoma" panose="020B0604030504040204" pitchFamily="34" charset="0"/>
              </a:rPr>
              <a:t>Trustee can provide account statements to a trust protector or specific beneficiaries with a short objection period that binds all beneficiaries.</a:t>
            </a:r>
          </a:p>
          <a:p>
            <a:pPr marL="514350" indent="-514350">
              <a:buFont typeface="+mj-lt"/>
              <a:buAutoNum type="arabicPeriod" startAt="5"/>
            </a:pPr>
            <a:r>
              <a:rPr lang="en-US" sz="4500" dirty="0">
                <a:ea typeface="Tahoma" panose="020B0604030504040204" pitchFamily="34" charset="0"/>
                <a:cs typeface="Tahoma" panose="020B0604030504040204" pitchFamily="34" charset="0"/>
              </a:rPr>
              <a:t>Silent Trusts.</a:t>
            </a:r>
          </a:p>
          <a:p>
            <a:endParaRPr lang="en-US" dirty="0"/>
          </a:p>
        </p:txBody>
      </p:sp>
      <p:sp>
        <p:nvSpPr>
          <p:cNvPr id="6" name="Title 5">
            <a:extLst>
              <a:ext uri="{FF2B5EF4-FFF2-40B4-BE49-F238E27FC236}">
                <a16:creationId xmlns:a16="http://schemas.microsoft.com/office/drawing/2014/main" id="{19567C1E-1482-42CB-B8CF-F7A1658C5875}"/>
              </a:ext>
            </a:extLst>
          </p:cNvPr>
          <p:cNvSpPr>
            <a:spLocks noGrp="1"/>
          </p:cNvSpPr>
          <p:nvPr>
            <p:ph type="title"/>
          </p:nvPr>
        </p:nvSpPr>
        <p:spPr>
          <a:xfrm>
            <a:off x="457199" y="220258"/>
            <a:ext cx="10375642" cy="1114634"/>
          </a:xfrm>
        </p:spPr>
        <p:txBody>
          <a:bodyPr>
            <a:normAutofit/>
          </a:bodyPr>
          <a:lstStyle/>
          <a:p>
            <a:r>
              <a:rPr lang="en-US" sz="3600" dirty="0">
                <a:latin typeface="+mn-lt"/>
              </a:rPr>
              <a:t>Drafting Techniques That Impact Beneficiary Well-Being (Continued)Conventional </a:t>
            </a:r>
          </a:p>
        </p:txBody>
      </p:sp>
      <p:sp>
        <p:nvSpPr>
          <p:cNvPr id="4" name="Slide Number Placeholder 3">
            <a:extLst>
              <a:ext uri="{FF2B5EF4-FFF2-40B4-BE49-F238E27FC236}">
                <a16:creationId xmlns:a16="http://schemas.microsoft.com/office/drawing/2014/main" id="{B28BD1D2-94F4-4B1B-A46B-5EAD9CD490FA}"/>
              </a:ext>
            </a:extLst>
          </p:cNvPr>
          <p:cNvSpPr>
            <a:spLocks noGrp="1"/>
          </p:cNvSpPr>
          <p:nvPr>
            <p:ph type="sldNum" sz="quarter" idx="4"/>
          </p:nvPr>
        </p:nvSpPr>
        <p:spPr>
          <a:xfrm>
            <a:off x="381000" y="6330593"/>
            <a:ext cx="2743200" cy="365125"/>
          </a:xfrm>
        </p:spPr>
        <p:txBody>
          <a:bodyPr/>
          <a:lstStyle/>
          <a:p>
            <a:pPr algn="l"/>
            <a:fld id="{B0FDE923-C30B-4004-935C-5375E55A36DE}" type="slidenum">
              <a:rPr lang="en-US" smtClean="0"/>
              <a:pPr algn="l"/>
              <a:t>4</a:t>
            </a:fld>
            <a:endParaRPr lang="en-US" dirty="0"/>
          </a:p>
        </p:txBody>
      </p:sp>
    </p:spTree>
    <p:extLst>
      <p:ext uri="{BB962C8B-B14F-4D97-AF65-F5344CB8AC3E}">
        <p14:creationId xmlns:p14="http://schemas.microsoft.com/office/powerpoint/2010/main" val="241154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6B5218-32C1-5A83-0D55-597A37025528}"/>
              </a:ext>
            </a:extLst>
          </p:cNvPr>
          <p:cNvSpPr>
            <a:spLocks noGrp="1"/>
          </p:cNvSpPr>
          <p:nvPr>
            <p:ph idx="1"/>
          </p:nvPr>
        </p:nvSpPr>
        <p:spPr/>
        <p:txBody>
          <a:bodyPr/>
          <a:lstStyle/>
          <a:p>
            <a:r>
              <a:rPr lang="en-US" dirty="0"/>
              <a:t>Are a sterile holding environment</a:t>
            </a:r>
          </a:p>
          <a:p>
            <a:r>
              <a:rPr lang="en-US" dirty="0"/>
              <a:t>Have the primary goal of asset protection and growth</a:t>
            </a:r>
          </a:p>
          <a:p>
            <a:r>
              <a:rPr lang="en-US" dirty="0"/>
              <a:t>At best, they create a neutral impact on beneficiaries’ well-being (not designed for a net-positive)</a:t>
            </a:r>
          </a:p>
          <a:p>
            <a:r>
              <a:rPr lang="en-US" dirty="0"/>
              <a:t>Are legal structures that don’t take into consideration the humans that are a part of this legal/estate system</a:t>
            </a:r>
          </a:p>
          <a:p>
            <a:endParaRPr lang="en-US" dirty="0"/>
          </a:p>
        </p:txBody>
      </p:sp>
      <p:sp>
        <p:nvSpPr>
          <p:cNvPr id="3" name="Title 2">
            <a:extLst>
              <a:ext uri="{FF2B5EF4-FFF2-40B4-BE49-F238E27FC236}">
                <a16:creationId xmlns:a16="http://schemas.microsoft.com/office/drawing/2014/main" id="{B9B9C710-7925-EF6A-7B0D-9319973B9F86}"/>
              </a:ext>
            </a:extLst>
          </p:cNvPr>
          <p:cNvSpPr>
            <a:spLocks noGrp="1"/>
          </p:cNvSpPr>
          <p:nvPr>
            <p:ph type="title"/>
          </p:nvPr>
        </p:nvSpPr>
        <p:spPr/>
        <p:txBody>
          <a:bodyPr/>
          <a:lstStyle/>
          <a:p>
            <a:r>
              <a:rPr lang="en-US" dirty="0"/>
              <a:t>Typical Trusts…</a:t>
            </a:r>
          </a:p>
        </p:txBody>
      </p:sp>
      <p:sp>
        <p:nvSpPr>
          <p:cNvPr id="4" name="Slide Number Placeholder 3">
            <a:extLst>
              <a:ext uri="{FF2B5EF4-FFF2-40B4-BE49-F238E27FC236}">
                <a16:creationId xmlns:a16="http://schemas.microsoft.com/office/drawing/2014/main" id="{3D7E9A0A-C6AD-CF4B-FD7A-04321060A494}"/>
              </a:ext>
            </a:extLst>
          </p:cNvPr>
          <p:cNvSpPr>
            <a:spLocks noGrp="1"/>
          </p:cNvSpPr>
          <p:nvPr>
            <p:ph type="sldNum" sz="quarter" idx="4"/>
          </p:nvPr>
        </p:nvSpPr>
        <p:spPr/>
        <p:txBody>
          <a:bodyPr/>
          <a:lstStyle/>
          <a:p>
            <a:pPr algn="l"/>
            <a:fld id="{B0FDE923-C30B-4004-935C-5375E55A36DE}" type="slidenum">
              <a:rPr lang="en-US" smtClean="0"/>
              <a:pPr algn="l"/>
              <a:t>5</a:t>
            </a:fld>
            <a:endParaRPr lang="en-US" dirty="0"/>
          </a:p>
        </p:txBody>
      </p:sp>
    </p:spTree>
    <p:extLst>
      <p:ext uri="{BB962C8B-B14F-4D97-AF65-F5344CB8AC3E}">
        <p14:creationId xmlns:p14="http://schemas.microsoft.com/office/powerpoint/2010/main" val="25046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3C4C63-87B8-BF2D-16E6-E5F1271D6740}"/>
              </a:ext>
            </a:extLst>
          </p:cNvPr>
          <p:cNvSpPr>
            <a:spLocks noGrp="1"/>
          </p:cNvSpPr>
          <p:nvPr>
            <p:ph idx="1"/>
          </p:nvPr>
        </p:nvSpPr>
        <p:spPr/>
        <p:txBody>
          <a:bodyPr/>
          <a:lstStyle/>
          <a:p>
            <a:r>
              <a:rPr lang="en-US" dirty="0"/>
              <a:t>Are a sterile holding environment</a:t>
            </a:r>
          </a:p>
          <a:p>
            <a:r>
              <a:rPr lang="en-US" dirty="0"/>
              <a:t>Have the primary goal of asset protection and growth</a:t>
            </a:r>
          </a:p>
          <a:p>
            <a:r>
              <a:rPr lang="en-US" dirty="0"/>
              <a:t>At best, they create a neutral impact on beneficiaries’ well-being (not designed for a net positive)</a:t>
            </a:r>
          </a:p>
          <a:p>
            <a:r>
              <a:rPr lang="en-US" dirty="0"/>
              <a:t>Are legal structures that don’t take into consideration the humans that are a part of this legal/estate system</a:t>
            </a:r>
          </a:p>
        </p:txBody>
      </p:sp>
      <p:sp>
        <p:nvSpPr>
          <p:cNvPr id="3" name="Title 2">
            <a:extLst>
              <a:ext uri="{FF2B5EF4-FFF2-40B4-BE49-F238E27FC236}">
                <a16:creationId xmlns:a16="http://schemas.microsoft.com/office/drawing/2014/main" id="{77CA6050-59A8-3116-D2D8-9EDC928BA80B}"/>
              </a:ext>
            </a:extLst>
          </p:cNvPr>
          <p:cNvSpPr>
            <a:spLocks noGrp="1"/>
          </p:cNvSpPr>
          <p:nvPr>
            <p:ph type="title"/>
          </p:nvPr>
        </p:nvSpPr>
        <p:spPr/>
        <p:txBody>
          <a:bodyPr>
            <a:normAutofit/>
          </a:bodyPr>
          <a:lstStyle/>
          <a:p>
            <a:r>
              <a:rPr lang="en-US" sz="3600" dirty="0">
                <a:latin typeface="+mn-lt"/>
              </a:rPr>
              <a:t>Administrative Issues With Typical Trusts</a:t>
            </a:r>
          </a:p>
        </p:txBody>
      </p:sp>
      <p:sp>
        <p:nvSpPr>
          <p:cNvPr id="4" name="Slide Number Placeholder 3">
            <a:extLst>
              <a:ext uri="{FF2B5EF4-FFF2-40B4-BE49-F238E27FC236}">
                <a16:creationId xmlns:a16="http://schemas.microsoft.com/office/drawing/2014/main" id="{6C7654DC-EB0F-17EC-232E-B8B3400F9D81}"/>
              </a:ext>
            </a:extLst>
          </p:cNvPr>
          <p:cNvSpPr>
            <a:spLocks noGrp="1"/>
          </p:cNvSpPr>
          <p:nvPr>
            <p:ph type="sldNum" sz="quarter" idx="4"/>
          </p:nvPr>
        </p:nvSpPr>
        <p:spPr/>
        <p:txBody>
          <a:bodyPr/>
          <a:lstStyle/>
          <a:p>
            <a:pPr algn="l"/>
            <a:fld id="{B0FDE923-C30B-4004-935C-5375E55A36DE}" type="slidenum">
              <a:rPr lang="en-US" smtClean="0"/>
              <a:pPr algn="l"/>
              <a:t>6</a:t>
            </a:fld>
            <a:endParaRPr lang="en-US" dirty="0"/>
          </a:p>
        </p:txBody>
      </p:sp>
    </p:spTree>
    <p:extLst>
      <p:ext uri="{BB962C8B-B14F-4D97-AF65-F5344CB8AC3E}">
        <p14:creationId xmlns:p14="http://schemas.microsoft.com/office/powerpoint/2010/main" val="280858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52A2D92-AB5D-4F43-8E57-FBC1E4BB6D61}"/>
              </a:ext>
            </a:extLst>
          </p:cNvPr>
          <p:cNvSpPr>
            <a:spLocks noGrp="1"/>
          </p:cNvSpPr>
          <p:nvPr>
            <p:ph idx="1"/>
          </p:nvPr>
        </p:nvSpPr>
        <p:spPr>
          <a:xfrm>
            <a:off x="457200" y="1828800"/>
            <a:ext cx="11135032" cy="4368800"/>
          </a:xfrm>
        </p:spPr>
        <p:txBody>
          <a:bodyPr>
            <a:normAutofit/>
          </a:bodyPr>
          <a:lstStyle/>
          <a:p>
            <a:r>
              <a:rPr lang="en-US" sz="2000" dirty="0"/>
              <a:t>We can eliminate the beneficiaries’ rights to get any information about the trust.</a:t>
            </a:r>
          </a:p>
          <a:p>
            <a:r>
              <a:rPr lang="en-US" sz="2000" dirty="0"/>
              <a:t>Silent trusts generally require a “Designated Representative”.</a:t>
            </a:r>
          </a:p>
          <a:p>
            <a:r>
              <a:rPr lang="en-US" sz="2000" dirty="0"/>
              <a:t>Are you trying to create an artificial sense of scarcity, followed by a BIG reveal?</a:t>
            </a:r>
          </a:p>
          <a:p>
            <a:r>
              <a:rPr lang="en-US" sz="2000" dirty="0"/>
              <a:t>Will they really work?  </a:t>
            </a:r>
          </a:p>
          <a:p>
            <a:r>
              <a:rPr lang="en-US" sz="2000" dirty="0"/>
              <a:t>What kind of message does a silent trust send to the beneficiaries?  </a:t>
            </a:r>
          </a:p>
          <a:p>
            <a:pPr marL="457200" lvl="1"/>
            <a:r>
              <a:rPr lang="en-US" sz="2000" dirty="0"/>
              <a:t>Distrust?</a:t>
            </a:r>
          </a:p>
          <a:p>
            <a:pPr marL="457200" lvl="1"/>
            <a:r>
              <a:rPr lang="en-US" sz="2000" dirty="0"/>
              <a:t>Lack of confidence and faith in the beneficiary?</a:t>
            </a:r>
          </a:p>
          <a:p>
            <a:pPr marL="0" indent="0">
              <a:buNone/>
            </a:pPr>
            <a:endParaRPr lang="en-US" dirty="0"/>
          </a:p>
        </p:txBody>
      </p:sp>
      <p:sp>
        <p:nvSpPr>
          <p:cNvPr id="6" name="Title 5">
            <a:extLst>
              <a:ext uri="{FF2B5EF4-FFF2-40B4-BE49-F238E27FC236}">
                <a16:creationId xmlns:a16="http://schemas.microsoft.com/office/drawing/2014/main" id="{19567C1E-1482-42CB-B8CF-F7A1658C5875}"/>
              </a:ext>
            </a:extLst>
          </p:cNvPr>
          <p:cNvSpPr>
            <a:spLocks noGrp="1"/>
          </p:cNvSpPr>
          <p:nvPr>
            <p:ph type="title"/>
          </p:nvPr>
        </p:nvSpPr>
        <p:spPr>
          <a:xfrm>
            <a:off x="457200" y="257580"/>
            <a:ext cx="8947380" cy="1114634"/>
          </a:xfrm>
        </p:spPr>
        <p:txBody>
          <a:bodyPr>
            <a:normAutofit/>
          </a:bodyPr>
          <a:lstStyle/>
          <a:p>
            <a:r>
              <a:rPr lang="en-US" sz="4800" dirty="0">
                <a:latin typeface="+mn-lt"/>
              </a:rPr>
              <a:t>Silent Trusts</a:t>
            </a:r>
          </a:p>
        </p:txBody>
      </p:sp>
      <p:sp>
        <p:nvSpPr>
          <p:cNvPr id="4" name="Slide Number Placeholder 3">
            <a:extLst>
              <a:ext uri="{FF2B5EF4-FFF2-40B4-BE49-F238E27FC236}">
                <a16:creationId xmlns:a16="http://schemas.microsoft.com/office/drawing/2014/main" id="{B28BD1D2-94F4-4B1B-A46B-5EAD9CD490FA}"/>
              </a:ext>
            </a:extLst>
          </p:cNvPr>
          <p:cNvSpPr>
            <a:spLocks noGrp="1"/>
          </p:cNvSpPr>
          <p:nvPr>
            <p:ph type="sldNum" sz="quarter" idx="4"/>
          </p:nvPr>
        </p:nvSpPr>
        <p:spPr>
          <a:xfrm>
            <a:off x="381000" y="6330593"/>
            <a:ext cx="2743200" cy="365125"/>
          </a:xfrm>
        </p:spPr>
        <p:txBody>
          <a:bodyPr/>
          <a:lstStyle/>
          <a:p>
            <a:pPr algn="l"/>
            <a:fld id="{B0FDE923-C30B-4004-935C-5375E55A36DE}" type="slidenum">
              <a:rPr lang="en-US" smtClean="0"/>
              <a:pPr algn="l"/>
              <a:t>7</a:t>
            </a:fld>
            <a:endParaRPr lang="en-US" dirty="0"/>
          </a:p>
        </p:txBody>
      </p:sp>
    </p:spTree>
    <p:extLst>
      <p:ext uri="{BB962C8B-B14F-4D97-AF65-F5344CB8AC3E}">
        <p14:creationId xmlns:p14="http://schemas.microsoft.com/office/powerpoint/2010/main" val="333539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52A2D92-AB5D-4F43-8E57-FBC1E4BB6D61}"/>
              </a:ext>
            </a:extLst>
          </p:cNvPr>
          <p:cNvSpPr>
            <a:spLocks noGrp="1"/>
          </p:cNvSpPr>
          <p:nvPr>
            <p:ph idx="1"/>
          </p:nvPr>
        </p:nvSpPr>
        <p:spPr>
          <a:xfrm>
            <a:off x="457200" y="1828800"/>
            <a:ext cx="11135032" cy="4368800"/>
          </a:xfrm>
        </p:spPr>
        <p:txBody>
          <a:bodyPr>
            <a:normAutofit fontScale="47500" lnSpcReduction="20000"/>
          </a:bodyPr>
          <a:lstStyle/>
          <a:p>
            <a:r>
              <a:rPr lang="en-US" sz="3600" b="0" i="0" dirty="0">
                <a:effectLst/>
                <a:ea typeface="Tahoma" panose="020B0604030504040204" pitchFamily="34" charset="0"/>
                <a:cs typeface="Tahoma" panose="020B0604030504040204" pitchFamily="34" charset="0"/>
              </a:rPr>
              <a:t>How should the trustee handle beneficiaries who find out about the trust before the trustee is permitted to communicate with them?</a:t>
            </a:r>
            <a:endParaRPr lang="en-US" sz="3600" dirty="0">
              <a:effectLst/>
              <a:ea typeface="Tahoma" panose="020B0604030504040204" pitchFamily="34" charset="0"/>
              <a:cs typeface="Tahoma" panose="020B0604030504040204" pitchFamily="34" charset="0"/>
            </a:endParaRPr>
          </a:p>
          <a:p>
            <a:r>
              <a:rPr lang="en-US" sz="3600" dirty="0">
                <a:ea typeface="Tahoma" panose="020B0604030504040204" pitchFamily="34" charset="0"/>
                <a:cs typeface="Tahoma" panose="020B0604030504040204" pitchFamily="34" charset="0"/>
              </a:rPr>
              <a:t>How does the trustee i</a:t>
            </a:r>
            <a:r>
              <a:rPr lang="en-US" sz="3600" b="0" i="0" dirty="0">
                <a:effectLst/>
                <a:ea typeface="Tahoma" panose="020B0604030504040204" pitchFamily="34" charset="0"/>
                <a:cs typeface="Tahoma" panose="020B0604030504040204" pitchFamily="34" charset="0"/>
              </a:rPr>
              <a:t>dentify a need for distributions?</a:t>
            </a:r>
            <a:endParaRPr lang="en-US" sz="3600" dirty="0">
              <a:effectLst/>
              <a:ea typeface="Tahoma" panose="020B0604030504040204" pitchFamily="34" charset="0"/>
              <a:cs typeface="Tahoma" panose="020B0604030504040204" pitchFamily="34" charset="0"/>
            </a:endParaRPr>
          </a:p>
          <a:p>
            <a:r>
              <a:rPr lang="en-US" sz="3600" b="0" i="0" dirty="0">
                <a:effectLst/>
                <a:ea typeface="Tahoma" panose="020B0604030504040204" pitchFamily="34" charset="0"/>
                <a:cs typeface="Tahoma" panose="020B0604030504040204" pitchFamily="34" charset="0"/>
              </a:rPr>
              <a:t>How does the trustee go about making distributions when the beneficiary doesn’t know about the trust?</a:t>
            </a:r>
            <a:endParaRPr lang="en-US" sz="3600" dirty="0">
              <a:effectLst/>
              <a:ea typeface="Tahoma" panose="020B0604030504040204" pitchFamily="34" charset="0"/>
              <a:cs typeface="Tahoma" panose="020B0604030504040204" pitchFamily="34" charset="0"/>
            </a:endParaRPr>
          </a:p>
          <a:p>
            <a:r>
              <a:rPr lang="en-US" sz="3600" b="0" i="0" dirty="0">
                <a:effectLst/>
                <a:ea typeface="Tahoma" panose="020B0604030504040204" pitchFamily="34" charset="0"/>
                <a:cs typeface="Tahoma" panose="020B0604030504040204" pitchFamily="34" charset="0"/>
              </a:rPr>
              <a:t>How does the trustee keep the existence of the trust from the beneficiary when fulfilling tax reporting (K-1’s) associated with distributions?</a:t>
            </a:r>
            <a:endParaRPr lang="en-US" sz="3600" dirty="0">
              <a:effectLst/>
              <a:ea typeface="Tahoma" panose="020B0604030504040204" pitchFamily="34" charset="0"/>
              <a:cs typeface="Tahoma" panose="020B0604030504040204" pitchFamily="34" charset="0"/>
            </a:endParaRPr>
          </a:p>
          <a:p>
            <a:r>
              <a:rPr lang="en-US" sz="3600" b="0" i="0" dirty="0">
                <a:effectLst/>
                <a:ea typeface="Tahoma" panose="020B0604030504040204" pitchFamily="34" charset="0"/>
                <a:cs typeface="Tahoma" panose="020B0604030504040204" pitchFamily="34" charset="0"/>
              </a:rPr>
              <a:t>How do you find a Designated Representative will to take the fiduciary risk and always ensure that you have a Designated Representative in place in perpetuity?</a:t>
            </a:r>
            <a:endParaRPr lang="en-US" sz="3600" dirty="0">
              <a:effectLst/>
              <a:ea typeface="Tahoma" panose="020B0604030504040204" pitchFamily="34" charset="0"/>
              <a:cs typeface="Tahoma" panose="020B0604030504040204" pitchFamily="34" charset="0"/>
            </a:endParaRPr>
          </a:p>
          <a:p>
            <a:r>
              <a:rPr lang="en-US" sz="3600" b="0" i="0" dirty="0">
                <a:effectLst/>
                <a:ea typeface="Tahoma" panose="020B0604030504040204" pitchFamily="34" charset="0"/>
                <a:cs typeface="Tahoma" panose="020B0604030504040204" pitchFamily="34" charset="0"/>
              </a:rPr>
              <a:t>How do you keep the existence of the trust from a beneficiary if there is litigation involving the trust?</a:t>
            </a:r>
          </a:p>
          <a:p>
            <a:r>
              <a:rPr lang="en-US" sz="3600" b="0" i="0" dirty="0">
                <a:effectLst/>
                <a:ea typeface="Tahoma" panose="020B0604030504040204" pitchFamily="34" charset="0"/>
                <a:cs typeface="Tahoma" panose="020B0604030504040204" pitchFamily="34" charset="0"/>
              </a:rPr>
              <a:t>How do you handle Crummey Withdrawal rights?</a:t>
            </a:r>
          </a:p>
          <a:p>
            <a:r>
              <a:rPr lang="en-US" sz="3600" b="0" i="0" dirty="0">
                <a:effectLst/>
                <a:ea typeface="Tahoma" panose="020B0604030504040204" pitchFamily="34" charset="0"/>
                <a:cs typeface="Tahoma" panose="020B0604030504040204" pitchFamily="34" charset="0"/>
              </a:rPr>
              <a:t>What do you do when the beneficiary needs to disclose the trust in a pre-nuptial agreement?</a:t>
            </a:r>
          </a:p>
          <a:p>
            <a:endParaRPr lang="en-US" sz="3600" b="0" i="0" dirty="0">
              <a:effectLst/>
              <a:ea typeface="Tahoma" panose="020B0604030504040204" pitchFamily="34" charset="0"/>
              <a:cs typeface="Tahoma" panose="020B0604030504040204" pitchFamily="34" charset="0"/>
            </a:endParaRPr>
          </a:p>
          <a:p>
            <a:pPr marL="0" indent="0">
              <a:buNone/>
            </a:pPr>
            <a:endParaRPr lang="en-US" dirty="0"/>
          </a:p>
        </p:txBody>
      </p:sp>
      <p:sp>
        <p:nvSpPr>
          <p:cNvPr id="6" name="Title 5">
            <a:extLst>
              <a:ext uri="{FF2B5EF4-FFF2-40B4-BE49-F238E27FC236}">
                <a16:creationId xmlns:a16="http://schemas.microsoft.com/office/drawing/2014/main" id="{19567C1E-1482-42CB-B8CF-F7A1658C5875}"/>
              </a:ext>
            </a:extLst>
          </p:cNvPr>
          <p:cNvSpPr>
            <a:spLocks noGrp="1"/>
          </p:cNvSpPr>
          <p:nvPr>
            <p:ph type="title"/>
          </p:nvPr>
        </p:nvSpPr>
        <p:spPr>
          <a:xfrm>
            <a:off x="457200" y="294903"/>
            <a:ext cx="8947380" cy="1114634"/>
          </a:xfrm>
        </p:spPr>
        <p:txBody>
          <a:bodyPr>
            <a:normAutofit/>
          </a:bodyPr>
          <a:lstStyle/>
          <a:p>
            <a:r>
              <a:rPr lang="en-US" sz="4000" dirty="0">
                <a:latin typeface="+mn-lt"/>
              </a:rPr>
              <a:t>Common problems with Silent Trusts</a:t>
            </a:r>
          </a:p>
        </p:txBody>
      </p:sp>
      <p:sp>
        <p:nvSpPr>
          <p:cNvPr id="4" name="Slide Number Placeholder 3">
            <a:extLst>
              <a:ext uri="{FF2B5EF4-FFF2-40B4-BE49-F238E27FC236}">
                <a16:creationId xmlns:a16="http://schemas.microsoft.com/office/drawing/2014/main" id="{B28BD1D2-94F4-4B1B-A46B-5EAD9CD490FA}"/>
              </a:ext>
            </a:extLst>
          </p:cNvPr>
          <p:cNvSpPr>
            <a:spLocks noGrp="1"/>
          </p:cNvSpPr>
          <p:nvPr>
            <p:ph type="sldNum" sz="quarter" idx="4"/>
          </p:nvPr>
        </p:nvSpPr>
        <p:spPr>
          <a:xfrm>
            <a:off x="381000" y="6330593"/>
            <a:ext cx="2743200" cy="365125"/>
          </a:xfrm>
        </p:spPr>
        <p:txBody>
          <a:bodyPr/>
          <a:lstStyle/>
          <a:p>
            <a:pPr algn="l"/>
            <a:fld id="{B0FDE923-C30B-4004-935C-5375E55A36DE}" type="slidenum">
              <a:rPr lang="en-US" smtClean="0"/>
              <a:pPr algn="l"/>
              <a:t>8</a:t>
            </a:fld>
            <a:endParaRPr lang="en-US" dirty="0"/>
          </a:p>
        </p:txBody>
      </p:sp>
    </p:spTree>
    <p:extLst>
      <p:ext uri="{BB962C8B-B14F-4D97-AF65-F5344CB8AC3E}">
        <p14:creationId xmlns:p14="http://schemas.microsoft.com/office/powerpoint/2010/main" val="20314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F98D-B90C-0CDF-0086-B9DF30BFCF65}"/>
              </a:ext>
            </a:extLst>
          </p:cNvPr>
          <p:cNvSpPr>
            <a:spLocks noGrp="1"/>
          </p:cNvSpPr>
          <p:nvPr>
            <p:ph type="title"/>
          </p:nvPr>
        </p:nvSpPr>
        <p:spPr/>
        <p:txBody>
          <a:bodyPr>
            <a:normAutofit/>
          </a:bodyPr>
          <a:lstStyle/>
          <a:p>
            <a:r>
              <a:rPr lang="en-US" dirty="0">
                <a:latin typeface="+mn-lt"/>
              </a:rPr>
              <a:t>Transitioning Beneficiaries of Silent Trusts:</a:t>
            </a:r>
            <a:br>
              <a:rPr lang="en-US" dirty="0">
                <a:latin typeface="+mn-lt"/>
              </a:rPr>
            </a:br>
            <a:r>
              <a:rPr lang="en-US" dirty="0">
                <a:latin typeface="+mn-lt"/>
              </a:rPr>
              <a:t> </a:t>
            </a:r>
            <a:r>
              <a:rPr lang="en-US" sz="3200" dirty="0">
                <a:latin typeface="+mn-lt"/>
              </a:rPr>
              <a:t>When Being </a:t>
            </a:r>
            <a:r>
              <a:rPr lang="en-US" dirty="0">
                <a:latin typeface="+mn-lt"/>
              </a:rPr>
              <a:t>N</a:t>
            </a:r>
            <a:r>
              <a:rPr lang="en-US" sz="3200" dirty="0">
                <a:latin typeface="+mn-lt"/>
              </a:rPr>
              <a:t>otified of your Trust </a:t>
            </a:r>
            <a:r>
              <a:rPr lang="en-US" dirty="0">
                <a:latin typeface="+mn-lt"/>
              </a:rPr>
              <a:t>G</a:t>
            </a:r>
            <a:r>
              <a:rPr lang="en-US" sz="3200" dirty="0">
                <a:latin typeface="+mn-lt"/>
              </a:rPr>
              <a:t>oes </a:t>
            </a:r>
            <a:r>
              <a:rPr lang="en-US" dirty="0">
                <a:latin typeface="+mn-lt"/>
              </a:rPr>
              <a:t>W</a:t>
            </a:r>
            <a:r>
              <a:rPr lang="en-US" sz="3200" dirty="0">
                <a:latin typeface="+mn-lt"/>
              </a:rPr>
              <a:t>rong</a:t>
            </a:r>
            <a:endParaRPr lang="en-US" dirty="0">
              <a:latin typeface="+mn-lt"/>
            </a:endParaRPr>
          </a:p>
        </p:txBody>
      </p:sp>
      <p:sp>
        <p:nvSpPr>
          <p:cNvPr id="3" name="Content Placeholder 2">
            <a:extLst>
              <a:ext uri="{FF2B5EF4-FFF2-40B4-BE49-F238E27FC236}">
                <a16:creationId xmlns:a16="http://schemas.microsoft.com/office/drawing/2014/main" id="{C3B05F67-D1A9-50D5-7111-240ACD018709}"/>
              </a:ext>
            </a:extLst>
          </p:cNvPr>
          <p:cNvSpPr>
            <a:spLocks noGrp="1"/>
          </p:cNvSpPr>
          <p:nvPr>
            <p:ph idx="1"/>
          </p:nvPr>
        </p:nvSpPr>
        <p:spPr/>
        <p:txBody>
          <a:bodyPr>
            <a:normAutofit/>
          </a:bodyPr>
          <a:lstStyle/>
          <a:p>
            <a:pPr algn="just"/>
            <a:r>
              <a:rPr lang="en-US" sz="2000" dirty="0"/>
              <a:t>The Call – “Dear Bene, you have won the lottery!”</a:t>
            </a:r>
          </a:p>
          <a:p>
            <a:pPr algn="just"/>
            <a:r>
              <a:rPr lang="en-US" sz="2000" dirty="0"/>
              <a:t>Navigating Existing Dynamics Among Beneficiaries, Grantors, Family, and Advisors</a:t>
            </a:r>
          </a:p>
          <a:p>
            <a:pPr algn="just"/>
            <a:r>
              <a:rPr lang="en-US" sz="2000" dirty="0"/>
              <a:t>The Language Gap Between Corporate Trustees and Beneficiaries</a:t>
            </a:r>
          </a:p>
          <a:p>
            <a:pPr algn="just"/>
            <a:r>
              <a:rPr lang="en-US" sz="2000" dirty="0"/>
              <a:t>You Must Maintain Relationship with Beneficiaries for the Trust (and the Trust Company) to be Successful</a:t>
            </a:r>
          </a:p>
          <a:p>
            <a:pPr algn="just"/>
            <a:r>
              <a:rPr lang="en-US" sz="2000" dirty="0"/>
              <a:t>Reconciliation, Reunion, or Resignation</a:t>
            </a:r>
          </a:p>
        </p:txBody>
      </p:sp>
    </p:spTree>
    <p:extLst>
      <p:ext uri="{BB962C8B-B14F-4D97-AF65-F5344CB8AC3E}">
        <p14:creationId xmlns:p14="http://schemas.microsoft.com/office/powerpoint/2010/main" val="1006731485"/>
      </p:ext>
    </p:extLst>
  </p:cSld>
  <p:clrMapOvr>
    <a:masterClrMapping/>
  </p:clrMapOvr>
</p:sld>
</file>

<file path=ppt/theme/theme1.xml><?xml version="1.0" encoding="utf-8"?>
<a:theme xmlns:a="http://schemas.openxmlformats.org/drawingml/2006/main" name="MNAT Main (White) Theme">
  <a:themeElements>
    <a:clrScheme name="Morris Nichols New Brand Colors">
      <a:dk1>
        <a:srgbClr val="000000"/>
      </a:dk1>
      <a:lt1>
        <a:sysClr val="window" lastClr="FFFFFF"/>
      </a:lt1>
      <a:dk2>
        <a:srgbClr val="333B69"/>
      </a:dk2>
      <a:lt2>
        <a:srgbClr val="D9D9D9"/>
      </a:lt2>
      <a:accent1>
        <a:srgbClr val="2C629E"/>
      </a:accent1>
      <a:accent2>
        <a:srgbClr val="D96E29"/>
      </a:accent2>
      <a:accent3>
        <a:srgbClr val="8F875E"/>
      </a:accent3>
      <a:accent4>
        <a:srgbClr val="C0C0C0"/>
      </a:accent4>
      <a:accent5>
        <a:srgbClr val="0E87AB"/>
      </a:accent5>
      <a:accent6>
        <a:srgbClr val="58B957"/>
      </a:accent6>
      <a:hlink>
        <a:srgbClr val="2C629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rimary Morris Nichols PowerPoint Template speaker slide" id="{5DE5CE16-E471-4EB3-A388-ADFA61FB1DAE}" vid="{D0E3FCAE-666B-40CE-B377-49A3C667EF61}"/>
    </a:ext>
  </a:extLst>
</a:theme>
</file>

<file path=ppt/theme/theme2.xml><?xml version="1.0" encoding="utf-8"?>
<a:theme xmlns:a="http://schemas.openxmlformats.org/drawingml/2006/main" name="Dark Blu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rimary Morris Nichols PowerPoint Template speaker slide" id="{5DE5CE16-E471-4EB3-A388-ADFA61FB1DAE}" vid="{6D985495-A56E-45B7-863A-28650534CC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1991</Words>
  <Application>Microsoft Office PowerPoint</Application>
  <PresentationFormat>Widescreen</PresentationFormat>
  <Paragraphs>158</Paragraphs>
  <Slides>24</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Malgun Gothic</vt:lpstr>
      <vt:lpstr>Arial</vt:lpstr>
      <vt:lpstr>Arial Narrow</vt:lpstr>
      <vt:lpstr>Calibri</vt:lpstr>
      <vt:lpstr>Tahoma</vt:lpstr>
      <vt:lpstr>UICTFontTextStyleBody</vt:lpstr>
      <vt:lpstr>Wingdings</vt:lpstr>
      <vt:lpstr>MNAT Main (White) Theme</vt:lpstr>
      <vt:lpstr>Dark Blue Theme</vt:lpstr>
      <vt:lpstr>Protection, Perch, Or Pillory: How Drafters And Trustees Can Support The Well-being Of The Next Generation </vt:lpstr>
      <vt:lpstr>Typical Trusts and Their Impact on Beneficiaries</vt:lpstr>
      <vt:lpstr>Conventional Drafting Techniques That Impact Beneficiary Well-Being</vt:lpstr>
      <vt:lpstr>Drafting Techniques That Impact Beneficiary Well-Being (Continued)Conventional </vt:lpstr>
      <vt:lpstr>Typical Trusts…</vt:lpstr>
      <vt:lpstr>Administrative Issues With Typical Trusts</vt:lpstr>
      <vt:lpstr>Silent Trusts</vt:lpstr>
      <vt:lpstr>Common problems with Silent Trusts</vt:lpstr>
      <vt:lpstr>Transitioning Beneficiaries of Silent Trusts:  When Being Notified of your Trust Goes Wrong</vt:lpstr>
      <vt:lpstr>Focusing on Beneficiary Well-Being</vt:lpstr>
      <vt:lpstr>Three Necessary Components for Individual Flourishing (Self-Determination Theory) </vt:lpstr>
      <vt:lpstr>Ages and Developmental Stages </vt:lpstr>
      <vt:lpstr>Discussing the Client’s “Why”</vt:lpstr>
      <vt:lpstr>Questions That Change the Conversation</vt:lpstr>
      <vt:lpstr>“I have a… unique matter”</vt:lpstr>
      <vt:lpstr>Seeing Wealth Pass On Successfully</vt:lpstr>
      <vt:lpstr>There is a Bolder, Better Option</vt:lpstr>
      <vt:lpstr>Delaware’s Beneficiary Well-Being Trust Statutes</vt:lpstr>
      <vt:lpstr>Delaware’s Beneficiary Well-Being Trust Statute (Continued)</vt:lpstr>
      <vt:lpstr>Delaware’s Beneficiary Well-Being Trust Statute (Continued)</vt:lpstr>
      <vt:lpstr>Delaware’s Beneficiary Well-Being Trustee Power</vt:lpstr>
      <vt:lpstr>Corporate Trustee Administration of a Beneficiary Well-Being Trust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Greg</dc:creator>
  <cp:lastModifiedBy>Greg Koseluk</cp:lastModifiedBy>
  <cp:revision>1</cp:revision>
  <dcterms:created xsi:type="dcterms:W3CDTF">1900-01-01T05:00:00Z</dcterms:created>
  <dcterms:modified xsi:type="dcterms:W3CDTF">2024-10-22T13:12:47Z</dcterms:modified>
</cp:coreProperties>
</file>